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8" r:id="rId4"/>
    <p:sldMasterId id="2147484024" r:id="rId5"/>
  </p:sldMasterIdLst>
  <p:notesMasterIdLst>
    <p:notesMasterId r:id="rId12"/>
  </p:notesMasterIdLst>
  <p:sldIdLst>
    <p:sldId id="2147375970" r:id="rId6"/>
    <p:sldId id="2145708357" r:id="rId7"/>
    <p:sldId id="2147375972" r:id="rId8"/>
    <p:sldId id="257" r:id="rId9"/>
    <p:sldId id="2147374348" r:id="rId10"/>
    <p:sldId id="2147471591" r:id="rId11"/>
  </p:sldIdLst>
  <p:sldSz cx="9144000" cy="5143500" type="screen16x9"/>
  <p:notesSz cx="6797675" cy="9872663"/>
  <p:custDataLst>
    <p:tags r:id="rId13"/>
  </p:custDataLst>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1123" userDrawn="1">
          <p15:clr>
            <a:srgbClr val="A4A3A4"/>
          </p15:clr>
        </p15:guide>
        <p15:guide id="5"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18061F-4CE8-7C72-A8B8-0B6A5D9E9598}" name="Jacquet-Bondoux, Laurence /FR" initials="J/" userId="S::laurence.jacquet-bondoux@sanofi.com::914aad7a-bc7d-4a43-aa49-3814da68a9e3" providerId="AD"/>
  <p188:author id="{CF1825C3-951D-BED9-414B-CEAD11B3D002}" name="Ma, Rachelle /CN" initials="M/" userId="S::rachelle.ma@sanofi.com::ee1fd941-8cc2-4739-99fe-6ecc53ccd0f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Brooks, Beth /US" initials="BB/" lastIdx="14" clrIdx="0"/>
  <p:cmAuthor id="7" name="Alonso Alonso, Miguel /US" initials="AAM/" lastIdx="3" clrIdx="7">
    <p:extLst>
      <p:ext uri="{19B8F6BF-5375-455C-9EA6-DF929625EA0E}">
        <p15:presenceInfo xmlns:p15="http://schemas.microsoft.com/office/powerpoint/2012/main" userId="S::Miguel.AlonsoAlonso@sanofi.com::6d289c7c-8f88-4209-9ca4-99c2f2b73673" providerId="AD"/>
      </p:ext>
    </p:extLst>
  </p:cmAuthor>
  <p:cmAuthor id="1" name="Fontana, Debra /AU" initials="FD/" lastIdx="10" clrIdx="1"/>
  <p:cmAuthor id="8" name="Jacquet-Bondoux, Laurence /FR" initials="JL/" lastIdx="14" clrIdx="8">
    <p:extLst>
      <p:ext uri="{19B8F6BF-5375-455C-9EA6-DF929625EA0E}">
        <p15:presenceInfo xmlns:p15="http://schemas.microsoft.com/office/powerpoint/2012/main" userId="S::laurence.jacquet-bondoux@sanofi.com::914aad7a-bc7d-4a43-aa49-3814da68a9e3" providerId="AD"/>
      </p:ext>
    </p:extLst>
  </p:cmAuthor>
  <p:cmAuthor id="2" name="Sposaro, Jean /US" initials="NM53844" lastIdx="17" clrIdx="2"/>
  <p:cmAuthor id="3" name="Malka, Ayelet /US" initials="MA/" lastIdx="19" clrIdx="3"/>
  <p:cmAuthor id="4" name="Martin, Sylvie (CL) /FR" initials="MS(/" lastIdx="3" clrIdx="4"/>
  <p:cmAuthor id="5" name="Soumoudronga, Ravaka /FR/EXT" initials="SR/" lastIdx="8" clrIdx="5"/>
  <p:cmAuthor id="6" name="Hariri, Ali PH/US" initials="HAP" lastIdx="4"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B75E"/>
    <a:srgbClr val="1D57A0"/>
    <a:srgbClr val="FBFBFB"/>
    <a:srgbClr val="62D488"/>
    <a:srgbClr val="D8E9F6"/>
    <a:srgbClr val="BE006B"/>
    <a:srgbClr val="00A590"/>
    <a:srgbClr val="525CA3"/>
    <a:srgbClr val="E9E6F9"/>
    <a:srgbClr val="0808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97" d="100"/>
          <a:sy n="97" d="100"/>
        </p:scale>
        <p:origin x="400" y="68"/>
      </p:cViewPr>
      <p:guideLst>
        <p:guide orient="horz" pos="1123"/>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gs" Target="tags/tag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et-Bondoux, Laurence /FR" userId="914aad7a-bc7d-4a43-aa49-3814da68a9e3" providerId="ADAL" clId="{C5C0523D-8C27-4909-AF94-4C0A81E31F2E}"/>
    <pc:docChg chg="delSld">
      <pc:chgData name="Jacquet-Bondoux, Laurence /FR" userId="914aad7a-bc7d-4a43-aa49-3814da68a9e3" providerId="ADAL" clId="{C5C0523D-8C27-4909-AF94-4C0A81E31F2E}" dt="2023-09-11T08:32:29.135" v="1" actId="47"/>
      <pc:docMkLst>
        <pc:docMk/>
      </pc:docMkLst>
      <pc:sldChg chg="del">
        <pc:chgData name="Jacquet-Bondoux, Laurence /FR" userId="914aad7a-bc7d-4a43-aa49-3814da68a9e3" providerId="ADAL" clId="{C5C0523D-8C27-4909-AF94-4C0A81E31F2E}" dt="2023-09-11T08:32:24.014" v="0" actId="47"/>
        <pc:sldMkLst>
          <pc:docMk/>
          <pc:sldMk cId="829848914" sldId="2140753526"/>
        </pc:sldMkLst>
      </pc:sldChg>
      <pc:sldChg chg="del">
        <pc:chgData name="Jacquet-Bondoux, Laurence /FR" userId="914aad7a-bc7d-4a43-aa49-3814da68a9e3" providerId="ADAL" clId="{C5C0523D-8C27-4909-AF94-4C0A81E31F2E}" dt="2023-09-11T08:32:29.135" v="1" actId="47"/>
        <pc:sldMkLst>
          <pc:docMk/>
          <pc:sldMk cId="1096732704" sldId="2145708358"/>
        </pc:sldMkLst>
      </pc:sldChg>
      <pc:sldChg chg="del">
        <pc:chgData name="Jacquet-Bondoux, Laurence /FR" userId="914aad7a-bc7d-4a43-aa49-3814da68a9e3" providerId="ADAL" clId="{C5C0523D-8C27-4909-AF94-4C0A81E31F2E}" dt="2023-09-11T08:32:24.014" v="0" actId="47"/>
        <pc:sldMkLst>
          <pc:docMk/>
          <pc:sldMk cId="1600150087" sldId="2147375973"/>
        </pc:sldMkLst>
      </pc:sldChg>
      <pc:sldChg chg="del">
        <pc:chgData name="Jacquet-Bondoux, Laurence /FR" userId="914aad7a-bc7d-4a43-aa49-3814da68a9e3" providerId="ADAL" clId="{C5C0523D-8C27-4909-AF94-4C0A81E31F2E}" dt="2023-09-11T08:32:29.135" v="1" actId="47"/>
        <pc:sldMkLst>
          <pc:docMk/>
          <pc:sldMk cId="2442022123" sldId="2147375975"/>
        </pc:sldMkLst>
      </pc:sldChg>
      <pc:sldChg chg="del">
        <pc:chgData name="Jacquet-Bondoux, Laurence /FR" userId="914aad7a-bc7d-4a43-aa49-3814da68a9e3" providerId="ADAL" clId="{C5C0523D-8C27-4909-AF94-4C0A81E31F2E}" dt="2023-09-11T08:32:29.135" v="1" actId="47"/>
        <pc:sldMkLst>
          <pc:docMk/>
          <pc:sldMk cId="705886072" sldId="2147470990"/>
        </pc:sldMkLst>
      </pc:sldChg>
      <pc:sldChg chg="del">
        <pc:chgData name="Jacquet-Bondoux, Laurence /FR" userId="914aad7a-bc7d-4a43-aa49-3814da68a9e3" providerId="ADAL" clId="{C5C0523D-8C27-4909-AF94-4C0A81E31F2E}" dt="2023-09-11T08:32:24.014" v="0" actId="47"/>
        <pc:sldMkLst>
          <pc:docMk/>
          <pc:sldMk cId="2817179187" sldId="2147471009"/>
        </pc:sldMkLst>
      </pc:sldChg>
      <pc:sldChg chg="del">
        <pc:chgData name="Jacquet-Bondoux, Laurence /FR" userId="914aad7a-bc7d-4a43-aa49-3814da68a9e3" providerId="ADAL" clId="{C5C0523D-8C27-4909-AF94-4C0A81E31F2E}" dt="2023-09-11T08:32:24.014" v="0" actId="47"/>
        <pc:sldMkLst>
          <pc:docMk/>
          <pc:sldMk cId="76437494" sldId="2147471036"/>
        </pc:sldMkLst>
      </pc:sldChg>
      <pc:sldChg chg="del">
        <pc:chgData name="Jacquet-Bondoux, Laurence /FR" userId="914aad7a-bc7d-4a43-aa49-3814da68a9e3" providerId="ADAL" clId="{C5C0523D-8C27-4909-AF94-4C0A81E31F2E}" dt="2023-09-11T08:32:24.014" v="0" actId="47"/>
        <pc:sldMkLst>
          <pc:docMk/>
          <pc:sldMk cId="1111962731" sldId="2147471039"/>
        </pc:sldMkLst>
      </pc:sldChg>
      <pc:sldChg chg="del">
        <pc:chgData name="Jacquet-Bondoux, Laurence /FR" userId="914aad7a-bc7d-4a43-aa49-3814da68a9e3" providerId="ADAL" clId="{C5C0523D-8C27-4909-AF94-4C0A81E31F2E}" dt="2023-09-11T08:32:24.014" v="0" actId="47"/>
        <pc:sldMkLst>
          <pc:docMk/>
          <pc:sldMk cId="1719699316" sldId="2147471579"/>
        </pc:sldMkLst>
      </pc:sldChg>
      <pc:sldMasterChg chg="delSldLayout">
        <pc:chgData name="Jacquet-Bondoux, Laurence /FR" userId="914aad7a-bc7d-4a43-aa49-3814da68a9e3" providerId="ADAL" clId="{C5C0523D-8C27-4909-AF94-4C0A81E31F2E}" dt="2023-09-11T08:32:24.014" v="0" actId="47"/>
        <pc:sldMasterMkLst>
          <pc:docMk/>
          <pc:sldMasterMk cId="1910951948" sldId="2147483998"/>
        </pc:sldMasterMkLst>
        <pc:sldLayoutChg chg="del">
          <pc:chgData name="Jacquet-Bondoux, Laurence /FR" userId="914aad7a-bc7d-4a43-aa49-3814da68a9e3" providerId="ADAL" clId="{C5C0523D-8C27-4909-AF94-4C0A81E31F2E}" dt="2023-09-11T08:32:24.014" v="0" actId="47"/>
          <pc:sldLayoutMkLst>
            <pc:docMk/>
            <pc:sldMasterMk cId="1910951948" sldId="2147483998"/>
            <pc:sldLayoutMk cId="847796725" sldId="2147484022"/>
          </pc:sldLayoutMkLst>
        </pc:sldLayoutChg>
        <pc:sldLayoutChg chg="del">
          <pc:chgData name="Jacquet-Bondoux, Laurence /FR" userId="914aad7a-bc7d-4a43-aa49-3814da68a9e3" providerId="ADAL" clId="{C5C0523D-8C27-4909-AF94-4C0A81E31F2E}" dt="2023-09-11T08:32:24.014" v="0" actId="47"/>
          <pc:sldLayoutMkLst>
            <pc:docMk/>
            <pc:sldMasterMk cId="1910951948" sldId="2147483998"/>
            <pc:sldLayoutMk cId="1659500719" sldId="214748402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09DBD7E-BBC0-CB4E-A9CE-047F9A58E69D}" type="datetimeFigureOut">
              <a:rPr lang="fr-FR" smtClean="0"/>
              <a:t>11/09/2023</a:t>
            </a:fld>
            <a:endParaRPr lang="fr-FR"/>
          </a:p>
        </p:txBody>
      </p:sp>
      <p:sp>
        <p:nvSpPr>
          <p:cNvPr id="4" name="Espace réservé de l’image des diapositives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C5792C17-AD08-4E4C-AB6D-1035F7AC396F}" type="slidenum">
              <a:rPr lang="fr-FR" smtClean="0"/>
              <a:t>‹N°›</a:t>
            </a:fld>
            <a:endParaRPr lang="fr-FR"/>
          </a:p>
        </p:txBody>
      </p:sp>
    </p:spTree>
    <p:extLst>
      <p:ext uri="{BB962C8B-B14F-4D97-AF65-F5344CB8AC3E}">
        <p14:creationId xmlns:p14="http://schemas.microsoft.com/office/powerpoint/2010/main" val="51170230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742950" lvl="1" indent="-285750" algn="just">
              <a:lnSpc>
                <a:spcPct val="115000"/>
              </a:lnSpc>
              <a:buFont typeface="Courier New" panose="02070309020205020404" pitchFamily="49" charset="0"/>
              <a:buChar char="o"/>
            </a:pPr>
            <a:r>
              <a:rPr lang="en-US" sz="1200">
                <a:solidFill>
                  <a:schemeClr val="bg1"/>
                </a:solidFill>
                <a:effectLst/>
                <a:ea typeface="Times New Roman" panose="02020603050405020304" pitchFamily="18" charset="0"/>
                <a:cs typeface="Arial" panose="020B0604020202020204" pitchFamily="34" charset="0"/>
              </a:rPr>
              <a:t>How to motivate patients to enter into clinical trials when there is no benefit for the patient?</a:t>
            </a:r>
            <a:endParaRPr lang="fr-FR" sz="1200">
              <a:solidFill>
                <a:schemeClr val="bg1"/>
              </a:solidFill>
              <a:effectLst/>
              <a:ea typeface="Calibri" panose="020F0502020204030204" pitchFamily="34" charset="0"/>
              <a:cs typeface="Arial" panose="020B0604020202020204" pitchFamily="34" charset="0"/>
            </a:endParaRPr>
          </a:p>
          <a:p>
            <a:pPr marL="742950" lvl="1" indent="-285750">
              <a:lnSpc>
                <a:spcPct val="115000"/>
              </a:lnSpc>
              <a:buFont typeface="Courier New" panose="02070309020205020404" pitchFamily="49" charset="0"/>
              <a:buChar char="o"/>
            </a:pPr>
            <a:r>
              <a:rPr lang="en-US" sz="1200">
                <a:solidFill>
                  <a:schemeClr val="bg1"/>
                </a:solidFill>
                <a:effectLst/>
                <a:ea typeface="Times New Roman" panose="02020603050405020304" pitchFamily="18" charset="0"/>
                <a:cs typeface="Arial" panose="020B0604020202020204" pitchFamily="34" charset="0"/>
              </a:rPr>
              <a:t>Conversation guide for </a:t>
            </a:r>
            <a:r>
              <a:rPr lang="en-GB" sz="1200">
                <a:solidFill>
                  <a:schemeClr val="bg1"/>
                </a:solidFill>
                <a:effectLst/>
                <a:ea typeface="Times New Roman" panose="02020603050405020304" pitchFamily="18" charset="0"/>
                <a:cs typeface="Arial" panose="020B0604020202020204" pitchFamily="34" charset="0"/>
              </a:rPr>
              <a:t>newly diagnosed patients</a:t>
            </a:r>
            <a:r>
              <a:rPr lang="en-GB" sz="1200" strike="sngStrike">
                <a:solidFill>
                  <a:schemeClr val="bg1"/>
                </a:solidFill>
                <a:effectLst/>
                <a:ea typeface="Times New Roman" panose="02020603050405020304" pitchFamily="18" charset="0"/>
                <a:cs typeface="Arial" panose="020B0604020202020204" pitchFamily="34" charset="0"/>
              </a:rPr>
              <a:t>,</a:t>
            </a:r>
            <a:r>
              <a:rPr lang="en-GB" sz="1200">
                <a:solidFill>
                  <a:schemeClr val="bg1"/>
                </a:solidFill>
                <a:effectLst/>
                <a:ea typeface="Times New Roman" panose="02020603050405020304" pitchFamily="18" charset="0"/>
                <a:cs typeface="Arial" panose="020B0604020202020204" pitchFamily="34" charset="0"/>
              </a:rPr>
              <a:t> to support difficult conversations </a:t>
            </a:r>
            <a:endParaRPr lang="fr-FR" sz="1200">
              <a:solidFill>
                <a:schemeClr val="bg1"/>
              </a:solidFill>
              <a:effectLst/>
              <a:ea typeface="Calibri" panose="020F0502020204030204" pitchFamily="34" charset="0"/>
              <a:cs typeface="Arial" panose="020B0604020202020204" pitchFamily="34" charset="0"/>
            </a:endParaRPr>
          </a:p>
          <a:p>
            <a:pPr marL="742950" lvl="1" indent="-285750" algn="just">
              <a:lnSpc>
                <a:spcPct val="115000"/>
              </a:lnSpc>
              <a:buFont typeface="Courier New" panose="02070309020205020404" pitchFamily="49" charset="0"/>
              <a:buChar char="o"/>
            </a:pPr>
            <a:r>
              <a:rPr lang="en-US" sz="1200">
                <a:solidFill>
                  <a:schemeClr val="bg1"/>
                </a:solidFill>
                <a:effectLst/>
                <a:ea typeface="Times New Roman" panose="02020603050405020304" pitchFamily="18" charset="0"/>
                <a:cs typeface="Arial" panose="020B0604020202020204" pitchFamily="34" charset="0"/>
              </a:rPr>
              <a:t>How to keep patients motivated in a long study when the treatment effect occurs only within 4 to 6 months, or perhaps never (in the placebo arm)?</a:t>
            </a:r>
            <a:endParaRPr lang="fr-FR" sz="1100">
              <a:solidFill>
                <a:srgbClr val="000000"/>
              </a:solidFill>
              <a:effectLst/>
              <a:ea typeface="Calibri" panose="020F050202020403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92C17-AD08-4E4C-AB6D-1035F7AC396F}" type="slidenum">
              <a:rPr kumimoji="0" lang="fr-FR" sz="120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fr-FR" sz="120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517275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92C17-AD08-4E4C-AB6D-1035F7AC396F}"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8867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gn="just">
              <a:lnSpc>
                <a:spcPct val="115000"/>
              </a:lnSpc>
              <a:buFont typeface="Courier New" panose="02070309020205020404" pitchFamily="49" charset="0"/>
              <a:buChar char="o"/>
            </a:pPr>
            <a:r>
              <a:rPr lang="en-US" sz="1200">
                <a:solidFill>
                  <a:schemeClr val="bg1"/>
                </a:solidFill>
                <a:effectLst/>
                <a:ea typeface="Times New Roman" panose="02020603050405020304" pitchFamily="18" charset="0"/>
                <a:cs typeface="Arial" panose="020B0604020202020204" pitchFamily="34" charset="0"/>
              </a:rPr>
              <a:t>How to motivate patients to enter into clinical trials when there is no benefit for the patient?</a:t>
            </a:r>
            <a:endParaRPr lang="fr-FR" sz="1200">
              <a:solidFill>
                <a:schemeClr val="bg1"/>
              </a:solidFill>
              <a:effectLst/>
              <a:ea typeface="Calibri" panose="020F0502020204030204" pitchFamily="34" charset="0"/>
              <a:cs typeface="Arial" panose="020B0604020202020204" pitchFamily="34" charset="0"/>
            </a:endParaRPr>
          </a:p>
          <a:p>
            <a:pPr marL="742950" lvl="1" indent="-285750">
              <a:lnSpc>
                <a:spcPct val="115000"/>
              </a:lnSpc>
              <a:buFont typeface="Courier New" panose="02070309020205020404" pitchFamily="49" charset="0"/>
              <a:buChar char="o"/>
            </a:pPr>
            <a:r>
              <a:rPr lang="en-US" sz="1200">
                <a:solidFill>
                  <a:schemeClr val="bg1"/>
                </a:solidFill>
                <a:effectLst/>
                <a:ea typeface="Times New Roman" panose="02020603050405020304" pitchFamily="18" charset="0"/>
                <a:cs typeface="Arial" panose="020B0604020202020204" pitchFamily="34" charset="0"/>
              </a:rPr>
              <a:t>Conversation guide for </a:t>
            </a:r>
            <a:r>
              <a:rPr lang="en-GB" sz="1200">
                <a:solidFill>
                  <a:schemeClr val="bg1"/>
                </a:solidFill>
                <a:effectLst/>
                <a:ea typeface="Times New Roman" panose="02020603050405020304" pitchFamily="18" charset="0"/>
                <a:cs typeface="Arial" panose="020B0604020202020204" pitchFamily="34" charset="0"/>
              </a:rPr>
              <a:t>newly diagnosed patients</a:t>
            </a:r>
            <a:r>
              <a:rPr lang="en-GB" sz="1200" strike="sngStrike">
                <a:solidFill>
                  <a:schemeClr val="bg1"/>
                </a:solidFill>
                <a:effectLst/>
                <a:ea typeface="Times New Roman" panose="02020603050405020304" pitchFamily="18" charset="0"/>
                <a:cs typeface="Arial" panose="020B0604020202020204" pitchFamily="34" charset="0"/>
              </a:rPr>
              <a:t>,</a:t>
            </a:r>
            <a:r>
              <a:rPr lang="en-GB" sz="1200">
                <a:solidFill>
                  <a:schemeClr val="bg1"/>
                </a:solidFill>
                <a:effectLst/>
                <a:ea typeface="Times New Roman" panose="02020603050405020304" pitchFamily="18" charset="0"/>
                <a:cs typeface="Arial" panose="020B0604020202020204" pitchFamily="34" charset="0"/>
              </a:rPr>
              <a:t> to support difficult conversations </a:t>
            </a:r>
            <a:endParaRPr lang="fr-FR" sz="1200">
              <a:solidFill>
                <a:schemeClr val="bg1"/>
              </a:solidFill>
              <a:effectLst/>
              <a:ea typeface="Calibri" panose="020F0502020204030204" pitchFamily="34" charset="0"/>
              <a:cs typeface="Arial" panose="020B0604020202020204" pitchFamily="34" charset="0"/>
            </a:endParaRPr>
          </a:p>
          <a:p>
            <a:pPr marL="742950" lvl="1" indent="-285750" algn="just">
              <a:lnSpc>
                <a:spcPct val="115000"/>
              </a:lnSpc>
              <a:buFont typeface="Courier New" panose="02070309020205020404" pitchFamily="49" charset="0"/>
              <a:buChar char="o"/>
            </a:pPr>
            <a:r>
              <a:rPr lang="en-US" sz="1200">
                <a:solidFill>
                  <a:schemeClr val="bg1"/>
                </a:solidFill>
                <a:effectLst/>
                <a:ea typeface="Times New Roman" panose="02020603050405020304" pitchFamily="18" charset="0"/>
                <a:cs typeface="Arial" panose="020B0604020202020204" pitchFamily="34" charset="0"/>
              </a:rPr>
              <a:t>How to keep patients motivated in a long study when the treatment effect occurs only within 4 to 6 months, or perhaps never (in the placebo arm)?</a:t>
            </a:r>
            <a:endParaRPr lang="fr-FR" sz="1100">
              <a:solidFill>
                <a:srgbClr val="000000"/>
              </a:solidFill>
              <a:effectLst/>
              <a:ea typeface="Calibri" panose="020F0502020204030204" pitchFamily="34" charset="0"/>
            </a:endParaRPr>
          </a:p>
          <a:p>
            <a:pPr marL="171450" indent="-171450">
              <a:lnSpc>
                <a:spcPct val="100000"/>
              </a:lnSpc>
              <a:spcAft>
                <a:spcPts val="0"/>
              </a:spcAft>
              <a:buFont typeface="Arial" panose="020B0604020202020204" pitchFamily="34" charset="0"/>
              <a:buChar char="•"/>
            </a:pPr>
            <a:endParaRPr kumimoji="0" lang="en-US" sz="1200" u="none" strike="noStrike" kern="0" cap="none" spc="0" normalizeH="0" baseline="0">
              <a:ln>
                <a:noFill/>
              </a:ln>
              <a:solidFill>
                <a:srgbClr val="444492"/>
              </a:solidFill>
              <a:effectLst/>
              <a:uLnTx/>
              <a:uFillTx/>
              <a:ea typeface="+mn-ea"/>
              <a:cs typeface="+mn-cs"/>
            </a:endParaRPr>
          </a:p>
        </p:txBody>
      </p:sp>
      <p:sp>
        <p:nvSpPr>
          <p:cNvPr id="4" name="Slide Number Placeholder 3"/>
          <p:cNvSpPr>
            <a:spLocks noGrp="1"/>
          </p:cNvSpPr>
          <p:nvPr>
            <p:ph type="sldNum" sz="quarter" idx="5"/>
          </p:nvPr>
        </p:nvSpPr>
        <p:spPr/>
        <p:txBody>
          <a:bodyPr/>
          <a:lstStyle/>
          <a:p>
            <a:fld id="{C5792C17-AD08-4E4C-AB6D-1035F7AC396F}" type="slidenum">
              <a:rPr lang="fr-FR" smtClean="0"/>
              <a:t>5</a:t>
            </a:fld>
            <a:endParaRPr lang="fr-FR"/>
          </a:p>
        </p:txBody>
      </p:sp>
    </p:spTree>
    <p:extLst>
      <p:ext uri="{BB962C8B-B14F-4D97-AF65-F5344CB8AC3E}">
        <p14:creationId xmlns:p14="http://schemas.microsoft.com/office/powerpoint/2010/main" val="340321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Logo (Light)">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5569CE8B-04AF-468F-B800-7ECF09FD6C99}"/>
              </a:ext>
            </a:extLst>
          </p:cNvPr>
          <p:cNvGrpSpPr>
            <a:grpSpLocks noChangeAspect="1"/>
          </p:cNvGrpSpPr>
          <p:nvPr/>
        </p:nvGrpSpPr>
        <p:grpSpPr>
          <a:xfrm>
            <a:off x="3236582" y="2227950"/>
            <a:ext cx="2670837" cy="687600"/>
            <a:chOff x="4767702" y="-472136"/>
            <a:chExt cx="745525" cy="191931"/>
          </a:xfrm>
          <a:solidFill>
            <a:srgbClr val="FFFFFF"/>
          </a:solidFill>
        </p:grpSpPr>
        <p:sp>
          <p:nvSpPr>
            <p:cNvPr id="10" name="Forme libre : forme 9">
              <a:extLst>
                <a:ext uri="{FF2B5EF4-FFF2-40B4-BE49-F238E27FC236}">
                  <a16:creationId xmlns:a16="http://schemas.microsoft.com/office/drawing/2014/main" id="{A862ADC4-857D-4471-A871-BD1A38FB23C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11" name="Forme libre : forme 10">
              <a:extLst>
                <a:ext uri="{FF2B5EF4-FFF2-40B4-BE49-F238E27FC236}">
                  <a16:creationId xmlns:a16="http://schemas.microsoft.com/office/drawing/2014/main" id="{3473CDDD-9034-4972-B890-4C267C13F06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a:solidFill>
                  <a:schemeClr val="accent2"/>
                </a:solidFill>
              </a:endParaRPr>
            </a:p>
          </p:txBody>
        </p:sp>
        <p:sp>
          <p:nvSpPr>
            <p:cNvPr id="12" name="Forme libre : forme 11">
              <a:extLst>
                <a:ext uri="{FF2B5EF4-FFF2-40B4-BE49-F238E27FC236}">
                  <a16:creationId xmlns:a16="http://schemas.microsoft.com/office/drawing/2014/main" id="{FA4CC508-0E53-4122-BCBD-4E37F1B71C30}"/>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a:p>
          </p:txBody>
        </p:sp>
      </p:grpSp>
    </p:spTree>
    <p:extLst>
      <p:ext uri="{BB962C8B-B14F-4D97-AF65-F5344CB8AC3E}">
        <p14:creationId xmlns:p14="http://schemas.microsoft.com/office/powerpoint/2010/main" val="365268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hapter (Dark)">
    <p:bg>
      <p:bgPr>
        <a:solidFill>
          <a:srgbClr val="1E034A"/>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2" y="3119437"/>
            <a:ext cx="953453" cy="942975"/>
          </a:xfrm>
          <a:prstGeom prst="rect">
            <a:avLst/>
          </a:prstGeom>
        </p:spPr>
      </p:pic>
      <p:sp>
        <p:nvSpPr>
          <p:cNvPr id="8" name="Espace réservé du texte 17">
            <a:extLst>
              <a:ext uri="{FF2B5EF4-FFF2-40B4-BE49-F238E27FC236}">
                <a16:creationId xmlns:a16="http://schemas.microsoft.com/office/drawing/2014/main" id="{0769BEBC-7765-4066-98E6-DCA767130052}"/>
              </a:ext>
            </a:extLst>
          </p:cNvPr>
          <p:cNvSpPr>
            <a:spLocks noGrp="1"/>
          </p:cNvSpPr>
          <p:nvPr>
            <p:ph type="body" sz="quarter" idx="22" hasCustomPrompt="1"/>
          </p:nvPr>
        </p:nvSpPr>
        <p:spPr>
          <a:xfrm>
            <a:off x="868680" y="2265747"/>
            <a:ext cx="838579" cy="332399"/>
          </a:xfrm>
        </p:spPr>
        <p:txBody>
          <a:bodyPr vert="horz" lIns="0" tIns="0" rIns="0" bIns="0" rtlCol="0">
            <a:noAutofit/>
          </a:bodyPr>
          <a:lstStyle>
            <a:lvl1pPr>
              <a:defRPr lang="en-US" sz="2400" b="1" noProof="0" dirty="0">
                <a:solidFill>
                  <a:schemeClr val="bg1"/>
                </a:solidFill>
              </a:defRPr>
            </a:lvl1pPr>
            <a:lvl2pPr marL="0" indent="0">
              <a:buFont typeface="Arial" panose="020B0604020202020204" pitchFamily="34" charset="0"/>
              <a:buNone/>
              <a:defRPr/>
            </a:lvl2pPr>
          </a:lstStyle>
          <a:p>
            <a:pPr lvl="0" algn="r">
              <a:lnSpc>
                <a:spcPct val="90000"/>
              </a:lnSpc>
            </a:pPr>
            <a:r>
              <a:rPr lang="en-US" noProof="0"/>
              <a:t>00</a:t>
            </a:r>
          </a:p>
        </p:txBody>
      </p:sp>
      <p:sp>
        <p:nvSpPr>
          <p:cNvPr id="9" name="Espace réservé du texte 17">
            <a:extLst>
              <a:ext uri="{FF2B5EF4-FFF2-40B4-BE49-F238E27FC236}">
                <a16:creationId xmlns:a16="http://schemas.microsoft.com/office/drawing/2014/main" id="{3AED2226-94E9-4522-A668-7274CF4EB450}"/>
              </a:ext>
            </a:extLst>
          </p:cNvPr>
          <p:cNvSpPr>
            <a:spLocks noGrp="1"/>
          </p:cNvSpPr>
          <p:nvPr>
            <p:ph type="body" sz="quarter" idx="23"/>
          </p:nvPr>
        </p:nvSpPr>
        <p:spPr>
          <a:xfrm>
            <a:off x="2009318" y="2265747"/>
            <a:ext cx="4888011" cy="332399"/>
          </a:xfrm>
        </p:spPr>
        <p:txBody>
          <a:bodyPr/>
          <a:lstStyle>
            <a:lvl1pPr>
              <a:lnSpc>
                <a:spcPct val="90000"/>
              </a:lnSpc>
              <a:defRPr lang="fr-FR" sz="2400" b="1" i="0" kern="1200" dirty="0" err="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600"/>
              </a:spcBef>
              <a:buFont typeface="Arial" panose="020B0604020202020204" pitchFamily="34" charset="0"/>
              <a:buNone/>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marL="230400" indent="0">
              <a:lnSpc>
                <a:spcPct val="100000"/>
              </a:lnSpc>
              <a:spcBef>
                <a:spcPts val="800"/>
              </a:spcBef>
              <a:buFont typeface="Arial" panose="020B0604020202020204" pitchFamily="34" charset="0"/>
              <a:buNone/>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GB" noProof="0"/>
              <a:t>Click to edit Master text styles</a:t>
            </a:r>
          </a:p>
        </p:txBody>
      </p:sp>
      <p:sp>
        <p:nvSpPr>
          <p:cNvPr id="10" name="Espace réservé du texte 17">
            <a:extLst>
              <a:ext uri="{FF2B5EF4-FFF2-40B4-BE49-F238E27FC236}">
                <a16:creationId xmlns:a16="http://schemas.microsoft.com/office/drawing/2014/main" id="{11F8087E-3028-4753-8145-09D0F3090EB4}"/>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600"/>
              </a:spcBef>
              <a:buFont typeface="Arial" panose="020B0604020202020204" pitchFamily="34" charset="0"/>
              <a:buNone/>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marL="230400" indent="0">
              <a:lnSpc>
                <a:spcPct val="100000"/>
              </a:lnSpc>
              <a:spcBef>
                <a:spcPts val="800"/>
              </a:spcBef>
              <a:buFont typeface="Arial" panose="020B0604020202020204" pitchFamily="34" charset="0"/>
              <a:buNone/>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GB" noProof="0"/>
              <a:t>Click to edit Master text styles</a:t>
            </a:r>
          </a:p>
        </p:txBody>
      </p:sp>
      <p:sp>
        <p:nvSpPr>
          <p:cNvPr id="11" name="Espace réservé du texte 17">
            <a:extLst>
              <a:ext uri="{FF2B5EF4-FFF2-40B4-BE49-F238E27FC236}">
                <a16:creationId xmlns:a16="http://schemas.microsoft.com/office/drawing/2014/main" id="{754A9ECA-E049-4F8E-90ED-E0DEDB685A50}"/>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600"/>
              </a:spcBef>
              <a:buFont typeface="Arial" panose="020B0604020202020204" pitchFamily="34" charset="0"/>
              <a:buNone/>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marL="230400" indent="0">
              <a:lnSpc>
                <a:spcPct val="100000"/>
              </a:lnSpc>
              <a:spcBef>
                <a:spcPts val="800"/>
              </a:spcBef>
              <a:buFont typeface="Arial" panose="020B0604020202020204" pitchFamily="34" charset="0"/>
              <a:buNone/>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GB" noProof="0"/>
              <a:t>Click to edit Master text styles</a:t>
            </a:r>
          </a:p>
        </p:txBody>
      </p:sp>
    </p:spTree>
    <p:extLst>
      <p:ext uri="{BB962C8B-B14F-4D97-AF65-F5344CB8AC3E}">
        <p14:creationId xmlns:p14="http://schemas.microsoft.com/office/powerpoint/2010/main" val="384891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ext over Image">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3CF0ECB-30FF-45DD-8A41-5DF28038CBAD}"/>
              </a:ext>
            </a:extLst>
          </p:cNvPr>
          <p:cNvSpPr>
            <a:spLocks noGrp="1"/>
          </p:cNvSpPr>
          <p:nvPr>
            <p:ph type="pic" sz="quarter" idx="20"/>
          </p:nvPr>
        </p:nvSpPr>
        <p:spPr>
          <a:xfrm>
            <a:off x="2" y="0"/>
            <a:ext cx="9143999" cy="5143500"/>
          </a:xfrm>
          <a:custGeom>
            <a:avLst/>
            <a:gdLst>
              <a:gd name="connsiteX0" fmla="*/ 351363 w 9143999"/>
              <a:gd name="connsiteY0" fmla="*/ 4913481 h 5143500"/>
              <a:gd name="connsiteX1" fmla="*/ 331613 w 9143999"/>
              <a:gd name="connsiteY1" fmla="*/ 4933530 h 5143500"/>
              <a:gd name="connsiteX2" fmla="*/ 352237 w 9143999"/>
              <a:gd name="connsiteY2" fmla="*/ 4953582 h 5143500"/>
              <a:gd name="connsiteX3" fmla="*/ 371987 w 9143999"/>
              <a:gd name="connsiteY3" fmla="*/ 4933533 h 5143500"/>
              <a:gd name="connsiteX4" fmla="*/ 351363 w 9143999"/>
              <a:gd name="connsiteY4" fmla="*/ 4913481 h 5143500"/>
              <a:gd name="connsiteX5" fmla="*/ 892593 w 9143999"/>
              <a:gd name="connsiteY5" fmla="*/ 4837587 h 5143500"/>
              <a:gd name="connsiteX6" fmla="*/ 917846 w 9143999"/>
              <a:gd name="connsiteY6" fmla="*/ 4847631 h 5143500"/>
              <a:gd name="connsiteX7" fmla="*/ 927648 w 9143999"/>
              <a:gd name="connsiteY7" fmla="*/ 4877990 h 5143500"/>
              <a:gd name="connsiteX8" fmla="*/ 918100 w 9143999"/>
              <a:gd name="connsiteY8" fmla="*/ 4908353 h 5143500"/>
              <a:gd name="connsiteX9" fmla="*/ 894866 w 9143999"/>
              <a:gd name="connsiteY9" fmla="*/ 4918277 h 5143500"/>
              <a:gd name="connsiteX10" fmla="*/ 868933 w 9143999"/>
              <a:gd name="connsiteY10" fmla="*/ 4908080 h 5143500"/>
              <a:gd name="connsiteX11" fmla="*/ 859062 w 9143999"/>
              <a:gd name="connsiteY11" fmla="*/ 4877877 h 5143500"/>
              <a:gd name="connsiteX12" fmla="*/ 868678 w 9143999"/>
              <a:gd name="connsiteY12" fmla="*/ 4847677 h 5143500"/>
              <a:gd name="connsiteX13" fmla="*/ 559057 w 9143999"/>
              <a:gd name="connsiteY13" fmla="*/ 4837499 h 5143500"/>
              <a:gd name="connsiteX14" fmla="*/ 578336 w 9143999"/>
              <a:gd name="connsiteY14" fmla="*/ 4840021 h 5143500"/>
              <a:gd name="connsiteX15" fmla="*/ 585643 w 9143999"/>
              <a:gd name="connsiteY15" fmla="*/ 4847817 h 5143500"/>
              <a:gd name="connsiteX16" fmla="*/ 585643 w 9143999"/>
              <a:gd name="connsiteY16" fmla="*/ 4907937 h 5143500"/>
              <a:gd name="connsiteX17" fmla="*/ 578336 w 9143999"/>
              <a:gd name="connsiteY17" fmla="*/ 4915741 h 5143500"/>
              <a:gd name="connsiteX18" fmla="*/ 558605 w 9143999"/>
              <a:gd name="connsiteY18" fmla="*/ 4918322 h 5143500"/>
              <a:gd name="connsiteX19" fmla="*/ 534559 w 9143999"/>
              <a:gd name="connsiteY19" fmla="*/ 4909442 h 5143500"/>
              <a:gd name="connsiteX20" fmla="*/ 523519 w 9143999"/>
              <a:gd name="connsiteY20" fmla="*/ 4877990 h 5143500"/>
              <a:gd name="connsiteX21" fmla="*/ 534559 w 9143999"/>
              <a:gd name="connsiteY21" fmla="*/ 4846542 h 5143500"/>
              <a:gd name="connsiteX22" fmla="*/ 1101680 w 9143999"/>
              <a:gd name="connsiteY22" fmla="*/ 4805359 h 5143500"/>
              <a:gd name="connsiteX23" fmla="*/ 1095864 w 9143999"/>
              <a:gd name="connsiteY23" fmla="*/ 4811167 h 5143500"/>
              <a:gd name="connsiteX24" fmla="*/ 1095864 w 9143999"/>
              <a:gd name="connsiteY24" fmla="*/ 4944812 h 5143500"/>
              <a:gd name="connsiteX25" fmla="*/ 1101680 w 9143999"/>
              <a:gd name="connsiteY25" fmla="*/ 4950628 h 5143500"/>
              <a:gd name="connsiteX26" fmla="*/ 1127823 w 9143999"/>
              <a:gd name="connsiteY26" fmla="*/ 4950628 h 5143500"/>
              <a:gd name="connsiteX27" fmla="*/ 1128318 w 9143999"/>
              <a:gd name="connsiteY27" fmla="*/ 4950134 h 5143500"/>
              <a:gd name="connsiteX28" fmla="*/ 1130431 w 9143999"/>
              <a:gd name="connsiteY28" fmla="*/ 4950134 h 5143500"/>
              <a:gd name="connsiteX29" fmla="*/ 1136285 w 9143999"/>
              <a:gd name="connsiteY29" fmla="*/ 4944348 h 5143500"/>
              <a:gd name="connsiteX30" fmla="*/ 1136285 w 9143999"/>
              <a:gd name="connsiteY30" fmla="*/ 4811405 h 5143500"/>
              <a:gd name="connsiteX31" fmla="*/ 1130431 w 9143999"/>
              <a:gd name="connsiteY31" fmla="*/ 4805627 h 5143500"/>
              <a:gd name="connsiteX32" fmla="*/ 1128092 w 9143999"/>
              <a:gd name="connsiteY32" fmla="*/ 4805627 h 5143500"/>
              <a:gd name="connsiteX33" fmla="*/ 1127823 w 9143999"/>
              <a:gd name="connsiteY33" fmla="*/ 4805359 h 5143500"/>
              <a:gd name="connsiteX34" fmla="*/ 891920 w 9143999"/>
              <a:gd name="connsiteY34" fmla="*/ 4802455 h 5143500"/>
              <a:gd name="connsiteX35" fmla="*/ 819859 w 9143999"/>
              <a:gd name="connsiteY35" fmla="*/ 4877990 h 5143500"/>
              <a:gd name="connsiteX36" fmla="*/ 893949 w 9143999"/>
              <a:gd name="connsiteY36" fmla="*/ 4953533 h 5143500"/>
              <a:gd name="connsiteX37" fmla="*/ 923593 w 9143999"/>
              <a:gd name="connsiteY37" fmla="*/ 4947899 h 5143500"/>
              <a:gd name="connsiteX38" fmla="*/ 924071 w 9143999"/>
              <a:gd name="connsiteY38" fmla="*/ 4947569 h 5143500"/>
              <a:gd name="connsiteX39" fmla="*/ 924870 w 9143999"/>
              <a:gd name="connsiteY39" fmla="*/ 4947419 h 5143500"/>
              <a:gd name="connsiteX40" fmla="*/ 967553 w 9143999"/>
              <a:gd name="connsiteY40" fmla="*/ 4877877 h 5143500"/>
              <a:gd name="connsiteX41" fmla="*/ 924008 w 9143999"/>
              <a:gd name="connsiteY41" fmla="*/ 4808342 h 5143500"/>
              <a:gd name="connsiteX42" fmla="*/ 922787 w 9143999"/>
              <a:gd name="connsiteY42" fmla="*/ 4808121 h 5143500"/>
              <a:gd name="connsiteX43" fmla="*/ 922737 w 9143999"/>
              <a:gd name="connsiteY43" fmla="*/ 4808088 h 5143500"/>
              <a:gd name="connsiteX44" fmla="*/ 891920 w 9143999"/>
              <a:gd name="connsiteY44" fmla="*/ 4802455 h 5143500"/>
              <a:gd name="connsiteX45" fmla="*/ 725443 w 9143999"/>
              <a:gd name="connsiteY45" fmla="*/ 4802455 h 5143500"/>
              <a:gd name="connsiteX46" fmla="*/ 667045 w 9143999"/>
              <a:gd name="connsiteY46" fmla="*/ 4812907 h 5143500"/>
              <a:gd name="connsiteX47" fmla="*/ 666933 w 9143999"/>
              <a:gd name="connsiteY47" fmla="*/ 4813086 h 5143500"/>
              <a:gd name="connsiteX48" fmla="*/ 666650 w 9143999"/>
              <a:gd name="connsiteY48" fmla="*/ 4813136 h 5143500"/>
              <a:gd name="connsiteX49" fmla="*/ 659335 w 9143999"/>
              <a:gd name="connsiteY49" fmla="*/ 4824699 h 5143500"/>
              <a:gd name="connsiteX50" fmla="*/ 659335 w 9143999"/>
              <a:gd name="connsiteY50" fmla="*/ 4944348 h 5143500"/>
              <a:gd name="connsiteX51" fmla="*/ 659777 w 9143999"/>
              <a:gd name="connsiteY51" fmla="*/ 4944785 h 5143500"/>
              <a:gd name="connsiteX52" fmla="*/ 659777 w 9143999"/>
              <a:gd name="connsiteY52" fmla="*/ 4944812 h 5143500"/>
              <a:gd name="connsiteX53" fmla="*/ 665593 w 9143999"/>
              <a:gd name="connsiteY53" fmla="*/ 4950628 h 5143500"/>
              <a:gd name="connsiteX54" fmla="*/ 691736 w 9143999"/>
              <a:gd name="connsiteY54" fmla="*/ 4950628 h 5143500"/>
              <a:gd name="connsiteX55" fmla="*/ 697552 w 9143999"/>
              <a:gd name="connsiteY55" fmla="*/ 4944812 h 5143500"/>
              <a:gd name="connsiteX56" fmla="*/ 697552 w 9143999"/>
              <a:gd name="connsiteY56" fmla="*/ 4847194 h 5143500"/>
              <a:gd name="connsiteX57" fmla="*/ 704448 w 9143999"/>
              <a:gd name="connsiteY57" fmla="*/ 4839717 h 5143500"/>
              <a:gd name="connsiteX58" fmla="*/ 726010 w 9143999"/>
              <a:gd name="connsiteY58" fmla="*/ 4837419 h 5143500"/>
              <a:gd name="connsiteX59" fmla="*/ 746013 w 9143999"/>
              <a:gd name="connsiteY59" fmla="*/ 4843168 h 5143500"/>
              <a:gd name="connsiteX60" fmla="*/ 754202 w 9143999"/>
              <a:gd name="connsiteY60" fmla="*/ 4862009 h 5143500"/>
              <a:gd name="connsiteX61" fmla="*/ 754202 w 9143999"/>
              <a:gd name="connsiteY61" fmla="*/ 4944812 h 5143500"/>
              <a:gd name="connsiteX62" fmla="*/ 760018 w 9143999"/>
              <a:gd name="connsiteY62" fmla="*/ 4950628 h 5143500"/>
              <a:gd name="connsiteX63" fmla="*/ 786160 w 9143999"/>
              <a:gd name="connsiteY63" fmla="*/ 4950628 h 5143500"/>
              <a:gd name="connsiteX64" fmla="*/ 791976 w 9143999"/>
              <a:gd name="connsiteY64" fmla="*/ 4944812 h 5143500"/>
              <a:gd name="connsiteX65" fmla="*/ 791976 w 9143999"/>
              <a:gd name="connsiteY65" fmla="*/ 4944762 h 5143500"/>
              <a:gd name="connsiteX66" fmla="*/ 792395 w 9143999"/>
              <a:gd name="connsiteY66" fmla="*/ 4944348 h 5143500"/>
              <a:gd name="connsiteX67" fmla="*/ 792395 w 9143999"/>
              <a:gd name="connsiteY67" fmla="*/ 4857065 h 5143500"/>
              <a:gd name="connsiteX68" fmla="*/ 775798 w 9143999"/>
              <a:gd name="connsiteY68" fmla="*/ 4816682 h 5143500"/>
              <a:gd name="connsiteX69" fmla="*/ 775543 w 9143999"/>
              <a:gd name="connsiteY69" fmla="*/ 4816611 h 5143500"/>
              <a:gd name="connsiteX70" fmla="*/ 775486 w 9143999"/>
              <a:gd name="connsiteY70" fmla="*/ 4816471 h 5143500"/>
              <a:gd name="connsiteX71" fmla="*/ 725443 w 9143999"/>
              <a:gd name="connsiteY71" fmla="*/ 4802455 h 5143500"/>
              <a:gd name="connsiteX72" fmla="*/ 559834 w 9143999"/>
              <a:gd name="connsiteY72" fmla="*/ 4802455 h 5143500"/>
              <a:gd name="connsiteX73" fmla="*/ 529662 w 9143999"/>
              <a:gd name="connsiteY73" fmla="*/ 4807762 h 5143500"/>
              <a:gd name="connsiteX74" fmla="*/ 529594 w 9143999"/>
              <a:gd name="connsiteY74" fmla="*/ 4807805 h 5143500"/>
              <a:gd name="connsiteX75" fmla="*/ 528372 w 9143999"/>
              <a:gd name="connsiteY75" fmla="*/ 4808018 h 5143500"/>
              <a:gd name="connsiteX76" fmla="*/ 483586 w 9143999"/>
              <a:gd name="connsiteY76" fmla="*/ 4877877 h 5143500"/>
              <a:gd name="connsiteX77" fmla="*/ 526397 w 9143999"/>
              <a:gd name="connsiteY77" fmla="*/ 4947825 h 5143500"/>
              <a:gd name="connsiteX78" fmla="*/ 527142 w 9143999"/>
              <a:gd name="connsiteY78" fmla="*/ 4947947 h 5143500"/>
              <a:gd name="connsiteX79" fmla="*/ 527700 w 9143999"/>
              <a:gd name="connsiteY79" fmla="*/ 4948307 h 5143500"/>
              <a:gd name="connsiteX80" fmla="*/ 559257 w 9143999"/>
              <a:gd name="connsiteY80" fmla="*/ 4953533 h 5143500"/>
              <a:gd name="connsiteX81" fmla="*/ 617069 w 9143999"/>
              <a:gd name="connsiteY81" fmla="*/ 4941908 h 5143500"/>
              <a:gd name="connsiteX82" fmla="*/ 624337 w 9143999"/>
              <a:gd name="connsiteY82" fmla="*/ 4930284 h 5143500"/>
              <a:gd name="connsiteX83" fmla="*/ 624337 w 9143999"/>
              <a:gd name="connsiteY83" fmla="*/ 4824821 h 5143500"/>
              <a:gd name="connsiteX84" fmla="*/ 617069 w 9143999"/>
              <a:gd name="connsiteY84" fmla="*/ 4813204 h 5143500"/>
              <a:gd name="connsiteX85" fmla="*/ 559834 w 9143999"/>
              <a:gd name="connsiteY85" fmla="*/ 4802455 h 5143500"/>
              <a:gd name="connsiteX86" fmla="*/ 398011 w 9143999"/>
              <a:gd name="connsiteY86" fmla="*/ 4801292 h 5143500"/>
              <a:gd name="connsiteX87" fmla="*/ 395922 w 9143999"/>
              <a:gd name="connsiteY87" fmla="*/ 4801589 h 5143500"/>
              <a:gd name="connsiteX88" fmla="*/ 395863 w 9143999"/>
              <a:gd name="connsiteY88" fmla="*/ 4801582 h 5143500"/>
              <a:gd name="connsiteX89" fmla="*/ 331528 w 9143999"/>
              <a:gd name="connsiteY89" fmla="*/ 4853603 h 5143500"/>
              <a:gd name="connsiteX90" fmla="*/ 425688 w 9143999"/>
              <a:gd name="connsiteY90" fmla="*/ 4933656 h 5143500"/>
              <a:gd name="connsiteX91" fmla="*/ 423936 w 9143999"/>
              <a:gd name="connsiteY91" fmla="*/ 4944348 h 5143500"/>
              <a:gd name="connsiteX92" fmla="*/ 423645 w 9143999"/>
              <a:gd name="connsiteY92" fmla="*/ 4946089 h 5143500"/>
              <a:gd name="connsiteX93" fmla="*/ 428029 w 9143999"/>
              <a:gd name="connsiteY93" fmla="*/ 4950134 h 5143500"/>
              <a:gd name="connsiteX94" fmla="*/ 429440 w 9143999"/>
              <a:gd name="connsiteY94" fmla="*/ 4950134 h 5143500"/>
              <a:gd name="connsiteX95" fmla="*/ 429969 w 9143999"/>
              <a:gd name="connsiteY95" fmla="*/ 4950628 h 5143500"/>
              <a:gd name="connsiteX96" fmla="*/ 456121 w 9143999"/>
              <a:gd name="connsiteY96" fmla="*/ 4950628 h 5143500"/>
              <a:gd name="connsiteX97" fmla="*/ 463668 w 9143999"/>
              <a:gd name="connsiteY97" fmla="*/ 4944812 h 5143500"/>
              <a:gd name="connsiteX98" fmla="*/ 465995 w 9143999"/>
              <a:gd name="connsiteY98" fmla="*/ 4928255 h 5143500"/>
              <a:gd name="connsiteX99" fmla="*/ 372445 w 9143999"/>
              <a:gd name="connsiteY99" fmla="*/ 4850972 h 5143500"/>
              <a:gd name="connsiteX100" fmla="*/ 378874 w 9143999"/>
              <a:gd name="connsiteY100" fmla="*/ 4840371 h 5143500"/>
              <a:gd name="connsiteX101" fmla="*/ 395404 w 9143999"/>
              <a:gd name="connsiteY101" fmla="*/ 4836760 h 5143500"/>
              <a:gd name="connsiteX102" fmla="*/ 438848 w 9143999"/>
              <a:gd name="connsiteY102" fmla="*/ 4849557 h 5143500"/>
              <a:gd name="connsiteX103" fmla="*/ 443232 w 9143999"/>
              <a:gd name="connsiteY103" fmla="*/ 4850714 h 5143500"/>
              <a:gd name="connsiteX104" fmla="*/ 443815 w 9143999"/>
              <a:gd name="connsiteY104" fmla="*/ 4850347 h 5143500"/>
              <a:gd name="connsiteX105" fmla="*/ 445074 w 9143999"/>
              <a:gd name="connsiteY105" fmla="*/ 4850684 h 5143500"/>
              <a:gd name="connsiteX106" fmla="*/ 451467 w 9143999"/>
              <a:gd name="connsiteY106" fmla="*/ 4846616 h 5143500"/>
              <a:gd name="connsiteX107" fmla="*/ 460476 w 9143999"/>
              <a:gd name="connsiteY107" fmla="*/ 4827435 h 5143500"/>
              <a:gd name="connsiteX108" fmla="*/ 461639 w 9143999"/>
              <a:gd name="connsiteY108" fmla="*/ 4822502 h 5143500"/>
              <a:gd name="connsiteX109" fmla="*/ 458150 w 9143999"/>
              <a:gd name="connsiteY109" fmla="*/ 4816686 h 5143500"/>
              <a:gd name="connsiteX110" fmla="*/ 398011 w 9143999"/>
              <a:gd name="connsiteY110" fmla="*/ 4801292 h 5143500"/>
              <a:gd name="connsiteX111" fmla="*/ 1053743 w 9143999"/>
              <a:gd name="connsiteY111" fmla="*/ 4747249 h 5143500"/>
              <a:gd name="connsiteX112" fmla="*/ 994181 w 9143999"/>
              <a:gd name="connsiteY112" fmla="*/ 4808264 h 5143500"/>
              <a:gd name="connsiteX113" fmla="*/ 994181 w 9143999"/>
              <a:gd name="connsiteY113" fmla="*/ 4944812 h 5143500"/>
              <a:gd name="connsiteX114" fmla="*/ 999997 w 9143999"/>
              <a:gd name="connsiteY114" fmla="*/ 4950628 h 5143500"/>
              <a:gd name="connsiteX115" fmla="*/ 1025851 w 9143999"/>
              <a:gd name="connsiteY115" fmla="*/ 4950628 h 5143500"/>
              <a:gd name="connsiteX116" fmla="*/ 1026345 w 9143999"/>
              <a:gd name="connsiteY116" fmla="*/ 4950134 h 5143500"/>
              <a:gd name="connsiteX117" fmla="*/ 1027794 w 9143999"/>
              <a:gd name="connsiteY117" fmla="*/ 4950134 h 5143500"/>
              <a:gd name="connsiteX118" fmla="*/ 1033639 w 9143999"/>
              <a:gd name="connsiteY118" fmla="*/ 4944348 h 5143500"/>
              <a:gd name="connsiteX119" fmla="*/ 1033639 w 9143999"/>
              <a:gd name="connsiteY119" fmla="*/ 4837419 h 5143500"/>
              <a:gd name="connsiteX120" fmla="*/ 1070780 w 9143999"/>
              <a:gd name="connsiteY120" fmla="*/ 4837419 h 5143500"/>
              <a:gd name="connsiteX121" fmla="*/ 1076625 w 9143999"/>
              <a:gd name="connsiteY121" fmla="*/ 4831634 h 5143500"/>
              <a:gd name="connsiteX122" fmla="*/ 1076625 w 9143999"/>
              <a:gd name="connsiteY122" fmla="*/ 4811692 h 5143500"/>
              <a:gd name="connsiteX123" fmla="*/ 1070780 w 9143999"/>
              <a:gd name="connsiteY123" fmla="*/ 4805627 h 5143500"/>
              <a:gd name="connsiteX124" fmla="*/ 1068815 w 9143999"/>
              <a:gd name="connsiteY124" fmla="*/ 4805627 h 5143500"/>
              <a:gd name="connsiteX125" fmla="*/ 1068559 w 9143999"/>
              <a:gd name="connsiteY125" fmla="*/ 4805359 h 5143500"/>
              <a:gd name="connsiteX126" fmla="*/ 1033639 w 9143999"/>
              <a:gd name="connsiteY126" fmla="*/ 4805359 h 5143500"/>
              <a:gd name="connsiteX127" fmla="*/ 1033639 w 9143999"/>
              <a:gd name="connsiteY127" fmla="*/ 4802443 h 5143500"/>
              <a:gd name="connsiteX128" fmla="*/ 1056748 w 9143999"/>
              <a:gd name="connsiteY128" fmla="*/ 4778457 h 5143500"/>
              <a:gd name="connsiteX129" fmla="*/ 1071071 w 9143999"/>
              <a:gd name="connsiteY129" fmla="*/ 4779901 h 5143500"/>
              <a:gd name="connsiteX130" fmla="*/ 1076625 w 9143999"/>
              <a:gd name="connsiteY130" fmla="*/ 4774411 h 5143500"/>
              <a:gd name="connsiteX131" fmla="*/ 1079556 w 9143999"/>
              <a:gd name="connsiteY131" fmla="*/ 4759385 h 5143500"/>
              <a:gd name="connsiteX132" fmla="*/ 1080138 w 9143999"/>
              <a:gd name="connsiteY132" fmla="*/ 4755627 h 5143500"/>
              <a:gd name="connsiteX133" fmla="*/ 1074293 w 9143999"/>
              <a:gd name="connsiteY133" fmla="*/ 4749848 h 5143500"/>
              <a:gd name="connsiteX134" fmla="*/ 1072404 w 9143999"/>
              <a:gd name="connsiteY134" fmla="*/ 4749641 h 5143500"/>
              <a:gd name="connsiteX135" fmla="*/ 1072049 w 9143999"/>
              <a:gd name="connsiteY135" fmla="*/ 4749285 h 5143500"/>
              <a:gd name="connsiteX136" fmla="*/ 1053743 w 9143999"/>
              <a:gd name="connsiteY136" fmla="*/ 4747249 h 5143500"/>
              <a:gd name="connsiteX137" fmla="*/ 1115151 w 9143999"/>
              <a:gd name="connsiteY137" fmla="*/ 4747131 h 5143500"/>
              <a:gd name="connsiteX138" fmla="*/ 1095104 w 9143999"/>
              <a:gd name="connsiteY138" fmla="*/ 4767478 h 5143500"/>
              <a:gd name="connsiteX139" fmla="*/ 1116017 w 9143999"/>
              <a:gd name="connsiteY139" fmla="*/ 4787818 h 5143500"/>
              <a:gd name="connsiteX140" fmla="*/ 1136065 w 9143999"/>
              <a:gd name="connsiteY140" fmla="*/ 4767481 h 5143500"/>
              <a:gd name="connsiteX141" fmla="*/ 1115151 w 9143999"/>
              <a:gd name="connsiteY141" fmla="*/ 4747131 h 5143500"/>
              <a:gd name="connsiteX142" fmla="*/ 0 w 9143999"/>
              <a:gd name="connsiteY142" fmla="*/ 0 h 5143500"/>
              <a:gd name="connsiteX143" fmla="*/ 9143999 w 9143999"/>
              <a:gd name="connsiteY143" fmla="*/ 0 h 5143500"/>
              <a:gd name="connsiteX144" fmla="*/ 9143999 w 9143999"/>
              <a:gd name="connsiteY144" fmla="*/ 5143500 h 5143500"/>
              <a:gd name="connsiteX145" fmla="*/ 0 w 9143999"/>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9143999"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6" y="4921039"/>
                  <a:pt x="364153" y="4913482"/>
                  <a:pt x="351363" y="4913481"/>
                </a:cubicBezTo>
                <a:close/>
                <a:moveTo>
                  <a:pt x="892593" y="4837587"/>
                </a:moveTo>
                <a:lnTo>
                  <a:pt x="917846" y="4847631"/>
                </a:lnTo>
                <a:cubicBezTo>
                  <a:pt x="924091" y="4854457"/>
                  <a:pt x="927648" y="4864625"/>
                  <a:pt x="927648" y="4877990"/>
                </a:cubicBezTo>
                <a:cubicBezTo>
                  <a:pt x="927648" y="4891355"/>
                  <a:pt x="924091" y="4901524"/>
                  <a:pt x="918100" y="4908353"/>
                </a:cubicBezTo>
                <a:lnTo>
                  <a:pt x="894866" y="4918277"/>
                </a:lnTo>
                <a:lnTo>
                  <a:pt x="868933" y="4908080"/>
                </a:lnTo>
                <a:cubicBezTo>
                  <a:pt x="862645" y="4901288"/>
                  <a:pt x="859062" y="4891172"/>
                  <a:pt x="859062" y="4877877"/>
                </a:cubicBezTo>
                <a:cubicBezTo>
                  <a:pt x="859062" y="4864582"/>
                  <a:pt x="862645" y="4854468"/>
                  <a:pt x="868678" y="4847677"/>
                </a:cubicBezTo>
                <a:close/>
                <a:moveTo>
                  <a:pt x="559057" y="4837499"/>
                </a:moveTo>
                <a:lnTo>
                  <a:pt x="578336" y="4840021"/>
                </a:lnTo>
                <a:cubicBezTo>
                  <a:pt x="583309" y="4841465"/>
                  <a:pt x="585643" y="4843483"/>
                  <a:pt x="585643" y="4847817"/>
                </a:cubicBezTo>
                <a:lnTo>
                  <a:pt x="585643" y="4907937"/>
                </a:lnTo>
                <a:cubicBezTo>
                  <a:pt x="585643" y="4912270"/>
                  <a:pt x="583309" y="4914296"/>
                  <a:pt x="578336" y="4915741"/>
                </a:cubicBezTo>
                <a:lnTo>
                  <a:pt x="558605" y="4918322"/>
                </a:lnTo>
                <a:lnTo>
                  <a:pt x="534559" y="4909442"/>
                </a:lnTo>
                <a:cubicBezTo>
                  <a:pt x="527877" y="4902976"/>
                  <a:pt x="523519" y="4892806"/>
                  <a:pt x="523519" y="4877990"/>
                </a:cubicBezTo>
                <a:cubicBezTo>
                  <a:pt x="523519" y="4863173"/>
                  <a:pt x="527877" y="4853005"/>
                  <a:pt x="534559" y="4846542"/>
                </a:cubicBezTo>
                <a:close/>
                <a:moveTo>
                  <a:pt x="1101680" y="4805359"/>
                </a:moveTo>
                <a:cubicBezTo>
                  <a:pt x="1098192" y="4805359"/>
                  <a:pt x="1095864" y="4807677"/>
                  <a:pt x="1095864" y="4811167"/>
                </a:cubicBezTo>
                <a:lnTo>
                  <a:pt x="1095864" y="4944812"/>
                </a:lnTo>
                <a:cubicBezTo>
                  <a:pt x="1095864" y="4948301"/>
                  <a:pt x="1098192" y="4950628"/>
                  <a:pt x="1101680" y="4950628"/>
                </a:cubicBezTo>
                <a:lnTo>
                  <a:pt x="1127823" y="4950628"/>
                </a:lnTo>
                <a:lnTo>
                  <a:pt x="1128318" y="4950134"/>
                </a:lnTo>
                <a:lnTo>
                  <a:pt x="1130431" y="4950134"/>
                </a:lnTo>
                <a:cubicBezTo>
                  <a:pt x="1133944" y="4950134"/>
                  <a:pt x="1136285" y="4947819"/>
                  <a:pt x="1136285" y="4944348"/>
                </a:cubicBezTo>
                <a:lnTo>
                  <a:pt x="1136285" y="4811405"/>
                </a:lnTo>
                <a:cubicBezTo>
                  <a:pt x="1136285" y="4807934"/>
                  <a:pt x="1133944" y="4805627"/>
                  <a:pt x="1130431" y="4805627"/>
                </a:cubicBezTo>
                <a:lnTo>
                  <a:pt x="1128092" y="4805627"/>
                </a:lnTo>
                <a:lnTo>
                  <a:pt x="1127823" y="4805359"/>
                </a:lnTo>
                <a:close/>
                <a:moveTo>
                  <a:pt x="891920" y="4802455"/>
                </a:moveTo>
                <a:cubicBezTo>
                  <a:pt x="848337" y="4802455"/>
                  <a:pt x="819859" y="4834118"/>
                  <a:pt x="819859" y="4877990"/>
                </a:cubicBezTo>
                <a:cubicBezTo>
                  <a:pt x="819859" y="4921862"/>
                  <a:pt x="848337" y="4953533"/>
                  <a:pt x="893949" y="4953533"/>
                </a:cubicBezTo>
                <a:cubicBezTo>
                  <a:pt x="904845" y="4953533"/>
                  <a:pt x="914796" y="4951553"/>
                  <a:pt x="923593" y="4947899"/>
                </a:cubicBezTo>
                <a:lnTo>
                  <a:pt x="924071" y="4947569"/>
                </a:lnTo>
                <a:lnTo>
                  <a:pt x="924870" y="4947419"/>
                </a:lnTo>
                <a:cubicBezTo>
                  <a:pt x="951435" y="4936512"/>
                  <a:pt x="967553" y="4910608"/>
                  <a:pt x="967553" y="4877877"/>
                </a:cubicBezTo>
                <a:cubicBezTo>
                  <a:pt x="967553" y="4845146"/>
                  <a:pt x="951435" y="4819246"/>
                  <a:pt x="924008" y="4808342"/>
                </a:cubicBezTo>
                <a:lnTo>
                  <a:pt x="922787" y="4808121"/>
                </a:lnTo>
                <a:lnTo>
                  <a:pt x="922737" y="4808088"/>
                </a:lnTo>
                <a:cubicBezTo>
                  <a:pt x="913654" y="4804434"/>
                  <a:pt x="903323" y="4802455"/>
                  <a:pt x="891920" y="4802455"/>
                </a:cubicBezTo>
                <a:close/>
                <a:moveTo>
                  <a:pt x="725443" y="4802455"/>
                </a:moveTo>
                <a:cubicBezTo>
                  <a:pt x="708301" y="4802455"/>
                  <a:pt x="688255" y="4805359"/>
                  <a:pt x="667045" y="4812907"/>
                </a:cubicBezTo>
                <a:lnTo>
                  <a:pt x="666933" y="4813086"/>
                </a:lnTo>
                <a:lnTo>
                  <a:pt x="666650" y="4813136"/>
                </a:lnTo>
                <a:cubicBezTo>
                  <a:pt x="662556" y="4814581"/>
                  <a:pt x="659335" y="4818052"/>
                  <a:pt x="659335" y="4824699"/>
                </a:cubicBezTo>
                <a:lnTo>
                  <a:pt x="659335" y="4944348"/>
                </a:lnTo>
                <a:lnTo>
                  <a:pt x="659777" y="4944785"/>
                </a:lnTo>
                <a:lnTo>
                  <a:pt x="659777" y="4944812"/>
                </a:lnTo>
                <a:cubicBezTo>
                  <a:pt x="659777" y="4948301"/>
                  <a:pt x="662103" y="4950628"/>
                  <a:pt x="665593" y="4950628"/>
                </a:cubicBezTo>
                <a:lnTo>
                  <a:pt x="691736" y="4950628"/>
                </a:lnTo>
                <a:cubicBezTo>
                  <a:pt x="695225" y="4950628"/>
                  <a:pt x="697552" y="4948301"/>
                  <a:pt x="697552" y="4944812"/>
                </a:cubicBezTo>
                <a:lnTo>
                  <a:pt x="697552" y="4847194"/>
                </a:lnTo>
                <a:lnTo>
                  <a:pt x="704448" y="4839717"/>
                </a:lnTo>
                <a:lnTo>
                  <a:pt x="726010" y="4837419"/>
                </a:lnTo>
                <a:lnTo>
                  <a:pt x="746013" y="4843168"/>
                </a:lnTo>
                <a:lnTo>
                  <a:pt x="754202" y="4862009"/>
                </a:lnTo>
                <a:lnTo>
                  <a:pt x="754202" y="4944812"/>
                </a:lnTo>
                <a:cubicBezTo>
                  <a:pt x="754202" y="4948301"/>
                  <a:pt x="756528" y="4950628"/>
                  <a:pt x="760018" y="4950628"/>
                </a:cubicBezTo>
                <a:lnTo>
                  <a:pt x="786160" y="4950628"/>
                </a:lnTo>
                <a:cubicBezTo>
                  <a:pt x="789650" y="4950628"/>
                  <a:pt x="791976" y="4948301"/>
                  <a:pt x="791976" y="4944812"/>
                </a:cubicBezTo>
                <a:lnTo>
                  <a:pt x="791976" y="4944762"/>
                </a:lnTo>
                <a:lnTo>
                  <a:pt x="792395" y="4944348"/>
                </a:lnTo>
                <a:lnTo>
                  <a:pt x="792395" y="4857065"/>
                </a:lnTo>
                <a:cubicBezTo>
                  <a:pt x="792395" y="4839438"/>
                  <a:pt x="786911" y="4825856"/>
                  <a:pt x="775798" y="4816682"/>
                </a:cubicBezTo>
                <a:lnTo>
                  <a:pt x="775543" y="4816611"/>
                </a:lnTo>
                <a:lnTo>
                  <a:pt x="775486" y="4816471"/>
                </a:lnTo>
                <a:cubicBezTo>
                  <a:pt x="764445" y="4807248"/>
                  <a:pt x="747812" y="4802455"/>
                  <a:pt x="725443" y="4802455"/>
                </a:cubicBezTo>
                <a:close/>
                <a:moveTo>
                  <a:pt x="559834" y="4802455"/>
                </a:moveTo>
                <a:cubicBezTo>
                  <a:pt x="548868" y="4802455"/>
                  <a:pt x="538719" y="4804289"/>
                  <a:pt x="529662" y="4807762"/>
                </a:cubicBezTo>
                <a:lnTo>
                  <a:pt x="529594" y="4807805"/>
                </a:lnTo>
                <a:lnTo>
                  <a:pt x="528372" y="4808018"/>
                </a:lnTo>
                <a:cubicBezTo>
                  <a:pt x="501027" y="4818381"/>
                  <a:pt x="483586" y="4843416"/>
                  <a:pt x="483586" y="4877877"/>
                </a:cubicBezTo>
                <a:cubicBezTo>
                  <a:pt x="483586" y="4912775"/>
                  <a:pt x="498720" y="4937596"/>
                  <a:pt x="526397" y="4947825"/>
                </a:cubicBezTo>
                <a:lnTo>
                  <a:pt x="527142" y="4947947"/>
                </a:lnTo>
                <a:lnTo>
                  <a:pt x="527700" y="4948307"/>
                </a:lnTo>
                <a:cubicBezTo>
                  <a:pt x="536866" y="4951735"/>
                  <a:pt x="547417" y="4953533"/>
                  <a:pt x="559257" y="4953533"/>
                </a:cubicBezTo>
                <a:cubicBezTo>
                  <a:pt x="578428" y="4953533"/>
                  <a:pt x="597022" y="4950331"/>
                  <a:pt x="617069" y="4941908"/>
                </a:cubicBezTo>
                <a:cubicBezTo>
                  <a:pt x="621722" y="4939879"/>
                  <a:pt x="624337" y="4936678"/>
                  <a:pt x="624337" y="4930284"/>
                </a:cubicBezTo>
                <a:lnTo>
                  <a:pt x="624337" y="4824821"/>
                </a:lnTo>
                <a:cubicBezTo>
                  <a:pt x="624337" y="4818138"/>
                  <a:pt x="621722" y="4814946"/>
                  <a:pt x="617069" y="4813204"/>
                </a:cubicBezTo>
                <a:cubicBezTo>
                  <a:pt x="597898" y="4805936"/>
                  <a:pt x="579880" y="4802455"/>
                  <a:pt x="559834" y="4802455"/>
                </a:cubicBezTo>
                <a:close/>
                <a:moveTo>
                  <a:pt x="398011" y="4801292"/>
                </a:moveTo>
                <a:lnTo>
                  <a:pt x="395922" y="4801589"/>
                </a:lnTo>
                <a:lnTo>
                  <a:pt x="395863" y="4801582"/>
                </a:lnTo>
                <a:cubicBezTo>
                  <a:pt x="356679" y="4801582"/>
                  <a:pt x="331528" y="4822385"/>
                  <a:pt x="331528" y="4853603"/>
                </a:cubicBezTo>
                <a:cubicBezTo>
                  <a:pt x="331528" y="4914871"/>
                  <a:pt x="425688" y="4891154"/>
                  <a:pt x="425688" y="4933656"/>
                </a:cubicBezTo>
                <a:cubicBezTo>
                  <a:pt x="425688" y="4937989"/>
                  <a:pt x="425106" y="4940590"/>
                  <a:pt x="423936" y="4944348"/>
                </a:cubicBezTo>
                <a:cubicBezTo>
                  <a:pt x="423645" y="4944931"/>
                  <a:pt x="423645" y="4945505"/>
                  <a:pt x="423645" y="4946089"/>
                </a:cubicBezTo>
                <a:cubicBezTo>
                  <a:pt x="423645" y="4948394"/>
                  <a:pt x="425106" y="4950134"/>
                  <a:pt x="428029" y="4950134"/>
                </a:cubicBezTo>
                <a:lnTo>
                  <a:pt x="429440" y="4950134"/>
                </a:lnTo>
                <a:lnTo>
                  <a:pt x="429969" y="4950628"/>
                </a:lnTo>
                <a:lnTo>
                  <a:pt x="456121" y="4950628"/>
                </a:lnTo>
                <a:cubicBezTo>
                  <a:pt x="460476" y="4950628"/>
                  <a:pt x="462216" y="4949176"/>
                  <a:pt x="463668" y="4944812"/>
                </a:cubicBezTo>
                <a:cubicBezTo>
                  <a:pt x="465418" y="4939879"/>
                  <a:pt x="465995" y="4933196"/>
                  <a:pt x="465995" y="4928255"/>
                </a:cubicBezTo>
                <a:cubicBezTo>
                  <a:pt x="465995" y="4862299"/>
                  <a:pt x="372445" y="4878177"/>
                  <a:pt x="372445" y="4850972"/>
                </a:cubicBezTo>
                <a:cubicBezTo>
                  <a:pt x="372445" y="4846523"/>
                  <a:pt x="374698" y="4842891"/>
                  <a:pt x="378874" y="4840371"/>
                </a:cubicBezTo>
                <a:lnTo>
                  <a:pt x="395404" y="4836760"/>
                </a:lnTo>
                <a:lnTo>
                  <a:pt x="438848" y="4849557"/>
                </a:lnTo>
                <a:cubicBezTo>
                  <a:pt x="440310" y="4850418"/>
                  <a:pt x="441771" y="4850714"/>
                  <a:pt x="443232" y="4850714"/>
                </a:cubicBezTo>
                <a:lnTo>
                  <a:pt x="443815" y="4850347"/>
                </a:lnTo>
                <a:lnTo>
                  <a:pt x="445074" y="4850684"/>
                </a:ln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7" y="4747249"/>
                  <a:pt x="994181" y="4766420"/>
                  <a:pt x="994181" y="4808264"/>
                </a:cubicBezTo>
                <a:lnTo>
                  <a:pt x="994181" y="4944812"/>
                </a:lnTo>
                <a:cubicBezTo>
                  <a:pt x="994181" y="4948301"/>
                  <a:pt x="996508" y="4950628"/>
                  <a:pt x="999997" y="4950628"/>
                </a:cubicBezTo>
                <a:lnTo>
                  <a:pt x="1025851" y="4950628"/>
                </a:lnTo>
                <a:lnTo>
                  <a:pt x="1026345" y="4950134"/>
                </a:lnTo>
                <a:lnTo>
                  <a:pt x="1027794" y="4950134"/>
                </a:lnTo>
                <a:cubicBezTo>
                  <a:pt x="1031306" y="4950134"/>
                  <a:pt x="1033639" y="4947819"/>
                  <a:pt x="1033639" y="4944348"/>
                </a:cubicBezTo>
                <a:lnTo>
                  <a:pt x="1033639" y="4837419"/>
                </a:lnTo>
                <a:lnTo>
                  <a:pt x="1070780" y="4837419"/>
                </a:lnTo>
                <a:cubicBezTo>
                  <a:pt x="1074584" y="4837419"/>
                  <a:pt x="1076625" y="4835105"/>
                  <a:pt x="1076625" y="4831634"/>
                </a:cubicBezTo>
                <a:lnTo>
                  <a:pt x="1076625" y="4811692"/>
                </a:lnTo>
                <a:cubicBezTo>
                  <a:pt x="1076625" y="4807934"/>
                  <a:pt x="1074584" y="4805627"/>
                  <a:pt x="1070780" y="4805627"/>
                </a:cubicBezTo>
                <a:lnTo>
                  <a:pt x="1068815" y="4805627"/>
                </a:lnTo>
                <a:lnTo>
                  <a:pt x="1068559" y="4805359"/>
                </a:lnTo>
                <a:lnTo>
                  <a:pt x="1033639" y="4805359"/>
                </a:lnTo>
                <a:lnTo>
                  <a:pt x="1033639" y="4802443"/>
                </a:lnTo>
                <a:cubicBezTo>
                  <a:pt x="1033639" y="4786548"/>
                  <a:pt x="1040663" y="4778457"/>
                  <a:pt x="1056748" y="4778457"/>
                </a:cubicBezTo>
                <a:cubicBezTo>
                  <a:pt x="1062593" y="4778457"/>
                  <a:pt x="1068892" y="4779901"/>
                  <a:pt x="1071071" y="4779901"/>
                </a:cubicBezTo>
                <a:cubicBezTo>
                  <a:pt x="1074584" y="4779901"/>
                  <a:pt x="1076045" y="4777882"/>
                  <a:pt x="1076625" y="4774411"/>
                </a:cubicBezTo>
                <a:lnTo>
                  <a:pt x="1079556" y="4759385"/>
                </a:lnTo>
                <a:cubicBezTo>
                  <a:pt x="1079813" y="4758050"/>
                  <a:pt x="1080138" y="4756876"/>
                  <a:pt x="1080138" y="4755627"/>
                </a:cubicBezTo>
                <a:cubicBezTo>
                  <a:pt x="1080138" y="4752417"/>
                  <a:pt x="1078386" y="4750711"/>
                  <a:pt x="1074293" y="4749848"/>
                </a:cubicBezTo>
                <a:lnTo>
                  <a:pt x="1072404" y="4749641"/>
                </a:lnTo>
                <a:lnTo>
                  <a:pt x="1072049" y="4749285"/>
                </a:ln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3" y="4787817"/>
                  <a:pt x="1136070" y="4779974"/>
                  <a:pt x="1136065" y="4767481"/>
                </a:cubicBezTo>
                <a:cubicBezTo>
                  <a:pt x="1136070" y="4754690"/>
                  <a:pt x="1127933" y="4747137"/>
                  <a:pt x="1115151" y="4747131"/>
                </a:cubicBezTo>
                <a:close/>
                <a:moveTo>
                  <a:pt x="0" y="0"/>
                </a:moveTo>
                <a:lnTo>
                  <a:pt x="9143999" y="0"/>
                </a:lnTo>
                <a:lnTo>
                  <a:pt x="9143999" y="5143500"/>
                </a:lnTo>
                <a:lnTo>
                  <a:pt x="0" y="5143500"/>
                </a:lnTo>
                <a:close/>
              </a:path>
            </a:pathLst>
          </a:custGeom>
        </p:spPr>
        <p:txBody>
          <a:bodyPr wrap="square">
            <a:noAutofit/>
          </a:bodyPr>
          <a:lstStyle>
            <a:lvl1pPr>
              <a:defRPr>
                <a:noFill/>
              </a:defRPr>
            </a:lvl1pPr>
          </a:lstStyle>
          <a:p>
            <a:r>
              <a:rPr lang="en-GB" noProof="0"/>
              <a:t>Click icon to add picture</a:t>
            </a:r>
            <a:endParaRPr lang="en-US"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980E94A8-0648-D043-B8F7-3AFA110B04BE}" type="slidenum">
              <a:rPr lang="fr-FR" smtClean="0"/>
              <a:pPr/>
              <a:t>‹N°›</a:t>
            </a:fld>
            <a:endParaRPr lang="fr-FR"/>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5083918" y="2186523"/>
            <a:ext cx="3712306" cy="1049438"/>
          </a:xfrm>
        </p:spPr>
        <p:txBody>
          <a:bodyPr anchor="t">
            <a:noAutofit/>
          </a:bodyPr>
          <a:lstStyle>
            <a:lvl1pPr algn="l">
              <a:lnSpc>
                <a:spcPct val="96000"/>
              </a:lnSpc>
              <a:spcAft>
                <a:spcPts val="1000"/>
              </a:spcAft>
              <a:defRPr lang="fr-FR" sz="36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36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marL="457200" indent="0" algn="l">
              <a:lnSpc>
                <a:spcPct val="100000"/>
              </a:lnSpc>
              <a:spcBef>
                <a:spcPts val="1000"/>
              </a:spcBef>
              <a:buFont typeface="Arial" panose="020B0604020202020204" pitchFamily="34" charset="0"/>
              <a:buNone/>
              <a:defRPr sz="1400">
                <a:solidFill>
                  <a:schemeClr val="bg1"/>
                </a:solidFill>
                <a:effectLst>
                  <a:outerShdw blurRad="127000" sx="102000" sy="102000" algn="ctr" rotWithShape="0">
                    <a:prstClr val="black">
                      <a:alpha val="25000"/>
                    </a:prstClr>
                  </a:outerShdw>
                </a:effectLst>
              </a:defRPr>
            </a:lvl3pPr>
            <a:lvl4pPr marL="684000" indent="0">
              <a:buFont typeface="Arial" panose="020B0604020202020204" pitchFamily="34" charset="0"/>
              <a:buNone/>
              <a:defRPr/>
            </a:lvl4pPr>
          </a:lstStyle>
          <a:p>
            <a:pPr marL="571500" lvl="0" indent="-571500" algn="l" defTabSz="685800" rtl="0" eaLnBrk="1" latinLnBrk="0" hangingPunct="1">
              <a:lnSpc>
                <a:spcPct val="90000"/>
              </a:lnSpc>
              <a:spcBef>
                <a:spcPts val="0"/>
              </a:spcBef>
            </a:pPr>
            <a:r>
              <a:rPr lang="en-GB"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5083918" y="3296919"/>
            <a:ext cx="3712306" cy="532899"/>
          </a:xfrm>
        </p:spPr>
        <p:txBody>
          <a:bodyPr anchor="t">
            <a:noAutofit/>
          </a:bodyPr>
          <a:lstStyle>
            <a:lvl1pPr algn="l">
              <a:lnSpc>
                <a:spcPct val="96000"/>
              </a:lnSpc>
              <a:spcAft>
                <a:spcPts val="1000"/>
              </a:spcAft>
              <a:defRPr lang="fr-FR" sz="1400"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marL="226800" indent="0" algn="l">
              <a:lnSpc>
                <a:spcPct val="90000"/>
              </a:lnSpc>
              <a:buFont typeface="Arial" panose="020B0604020202020204" pitchFamily="34" charset="0"/>
              <a:buNone/>
              <a:defRPr lang="en-US" sz="1400"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marL="457200" indent="0" algn="l">
              <a:lnSpc>
                <a:spcPct val="100000"/>
              </a:lnSpc>
              <a:spcBef>
                <a:spcPts val="1000"/>
              </a:spcBef>
              <a:buFont typeface="Arial" panose="020B0604020202020204" pitchFamily="34" charset="0"/>
              <a:buNone/>
              <a:defRPr lang="en-US" sz="1400"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285750" lvl="0" indent="-285750" algn="l" defTabSz="685800" rtl="0" eaLnBrk="1" latinLnBrk="0" hangingPunct="1">
              <a:lnSpc>
                <a:spcPct val="100000"/>
              </a:lnSpc>
              <a:spcBef>
                <a:spcPts val="1000"/>
              </a:spcBef>
            </a:pPr>
            <a:r>
              <a:rPr lang="en-GB"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5083918" y="1344695"/>
            <a:ext cx="3712306" cy="704959"/>
          </a:xfrm>
        </p:spPr>
        <p:txBody>
          <a:bodyPr anchor="b">
            <a:noAutofit/>
          </a:bodyPr>
          <a:lstStyle>
            <a:lvl1pPr algn="l">
              <a:lnSpc>
                <a:spcPct val="96000"/>
              </a:lnSpc>
              <a:spcAft>
                <a:spcPts val="1000"/>
              </a:spcAft>
              <a:defRPr lang="fr-FR" sz="2200"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buFont typeface="Arial" panose="020B0604020202020204" pitchFamily="34" charset="0"/>
              <a:buNone/>
              <a:defRPr sz="36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marL="230400" indent="0" algn="l">
              <a:lnSpc>
                <a:spcPct val="100000"/>
              </a:lnSpc>
              <a:spcBef>
                <a:spcPts val="1000"/>
              </a:spcBef>
              <a:buFont typeface="Arial" panose="020B0604020202020204" pitchFamily="34" charset="0"/>
              <a:buNone/>
              <a:defRPr sz="1400">
                <a:solidFill>
                  <a:schemeClr val="bg1"/>
                </a:solidFill>
                <a:effectLst>
                  <a:outerShdw blurRad="127000" sx="102000" sy="102000" algn="ctr" rotWithShape="0">
                    <a:prstClr val="black">
                      <a:alpha val="25000"/>
                    </a:prstClr>
                  </a:outerShdw>
                </a:effectLst>
              </a:defRPr>
            </a:lvl3pPr>
          </a:lstStyle>
          <a:p>
            <a:pPr lvl="0"/>
            <a:r>
              <a:rPr lang="en-GB" noProof="0"/>
              <a:t>Click to edit Master text styles</a:t>
            </a:r>
          </a:p>
        </p:txBody>
      </p:sp>
      <p:sp>
        <p:nvSpPr>
          <p:cNvPr id="25" name="Forme libre : forme 9">
            <a:extLst>
              <a:ext uri="{FF2B5EF4-FFF2-40B4-BE49-F238E27FC236}">
                <a16:creationId xmlns:a16="http://schemas.microsoft.com/office/drawing/2014/main" id="{F4B8DA8B-2C07-4FC6-911D-D340BE461554}"/>
              </a:ext>
            </a:extLst>
          </p:cNvPr>
          <p:cNvSpPr>
            <a:spLocks noChangeAspect="1"/>
          </p:cNvSpPr>
          <p:nvPr/>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a:p>
        </p:txBody>
      </p:sp>
      <p:grpSp>
        <p:nvGrpSpPr>
          <p:cNvPr id="26" name="Graphique 7">
            <a:extLst>
              <a:ext uri="{FF2B5EF4-FFF2-40B4-BE49-F238E27FC236}">
                <a16:creationId xmlns:a16="http://schemas.microsoft.com/office/drawing/2014/main" id="{2473C403-3091-45DA-8311-8B80BACBDD77}"/>
              </a:ext>
            </a:extLst>
          </p:cNvPr>
          <p:cNvGrpSpPr>
            <a:grpSpLocks noChangeAspect="1"/>
          </p:cNvGrpSpPr>
          <p:nvPr/>
        </p:nvGrpSpPr>
        <p:grpSpPr>
          <a:xfrm>
            <a:off x="331624" y="4747145"/>
            <a:ext cx="803890" cy="206313"/>
            <a:chOff x="4768103" y="-471733"/>
            <a:chExt cx="744723" cy="191124"/>
          </a:xfrm>
          <a:solidFill>
            <a:srgbClr val="FFFFFF"/>
          </a:solidFill>
        </p:grpSpPr>
        <p:sp>
          <p:nvSpPr>
            <p:cNvPr id="27" name="Forme libre : forme 9">
              <a:extLst>
                <a:ext uri="{FF2B5EF4-FFF2-40B4-BE49-F238E27FC236}">
                  <a16:creationId xmlns:a16="http://schemas.microsoft.com/office/drawing/2014/main" id="{9A66E28E-1ED8-413A-86AB-392723C99535}"/>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28" name="Forme libre : forme 10">
              <a:extLst>
                <a:ext uri="{FF2B5EF4-FFF2-40B4-BE49-F238E27FC236}">
                  <a16:creationId xmlns:a16="http://schemas.microsoft.com/office/drawing/2014/main" id="{332EEDE0-E68F-49D3-A74F-33347ECF61BC}"/>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a:solidFill>
                  <a:schemeClr val="accent2"/>
                </a:solidFill>
              </a:endParaRPr>
            </a:p>
          </p:txBody>
        </p:sp>
        <p:sp>
          <p:nvSpPr>
            <p:cNvPr id="29" name="Forme libre : forme 11">
              <a:extLst>
                <a:ext uri="{FF2B5EF4-FFF2-40B4-BE49-F238E27FC236}">
                  <a16:creationId xmlns:a16="http://schemas.microsoft.com/office/drawing/2014/main" id="{3EA6B076-5413-42E1-95D1-72C23C1D4D5B}"/>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a:p>
          </p:txBody>
        </p:sp>
      </p:grpSp>
    </p:spTree>
    <p:extLst>
      <p:ext uri="{BB962C8B-B14F-4D97-AF65-F5344CB8AC3E}">
        <p14:creationId xmlns:p14="http://schemas.microsoft.com/office/powerpoint/2010/main" val="269150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4572000" cy="51435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en-GB"/>
              <a:t>Click icon to add picture</a:t>
            </a:r>
            <a:endParaRPr lang="fr-FR"/>
          </a:p>
        </p:txBody>
      </p: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6912231" y="1426436"/>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GB"/>
              <a:t>Click icon to add SmartArt graphic</a:t>
            </a:r>
            <a:endParaRPr lang="fr-FR"/>
          </a:p>
        </p:txBody>
      </p:sp>
      <p:sp>
        <p:nvSpPr>
          <p:cNvPr id="17" name="Espace réservé du graphique SmartArt 11">
            <a:extLst>
              <a:ext uri="{FF2B5EF4-FFF2-40B4-BE49-F238E27FC236}">
                <a16:creationId xmlns:a16="http://schemas.microsoft.com/office/drawing/2014/main" id="{16B17374-481A-4CE6-8974-CA84865A03CA}"/>
              </a:ext>
            </a:extLst>
          </p:cNvPr>
          <p:cNvSpPr>
            <a:spLocks noGrp="1" noChangeAspect="1"/>
          </p:cNvSpPr>
          <p:nvPr>
            <p:ph type="dgm" sz="quarter" idx="19"/>
          </p:nvPr>
        </p:nvSpPr>
        <p:spPr>
          <a:xfrm>
            <a:off x="6912231" y="3645065"/>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GB"/>
              <a:t>Click icon to add SmartArt graphic</a:t>
            </a:r>
            <a:endParaRPr lang="fr-FR"/>
          </a:p>
        </p:txBody>
      </p:sp>
      <p:sp>
        <p:nvSpPr>
          <p:cNvPr id="7" name="Espace réservé du pied de page 6">
            <a:extLst>
              <a:ext uri="{FF2B5EF4-FFF2-40B4-BE49-F238E27FC236}">
                <a16:creationId xmlns:a16="http://schemas.microsoft.com/office/drawing/2014/main" id="{1748CB09-B51F-4AC1-A908-AF052BFFAB5C}"/>
              </a:ext>
            </a:extLst>
          </p:cNvPr>
          <p:cNvSpPr>
            <a:spLocks noGrp="1"/>
          </p:cNvSpPr>
          <p:nvPr>
            <p:ph type="ftr" sz="quarter" idx="24"/>
          </p:nvPr>
        </p:nvSpPr>
        <p:spPr/>
        <p:txBody>
          <a:bodyPr/>
          <a:lstStyle>
            <a:lvl1pPr>
              <a:defRPr>
                <a:solidFill>
                  <a:schemeClr val="accent1"/>
                </a:solidFill>
              </a:defRPr>
            </a:lvl1pPr>
          </a:lstStyle>
          <a:p>
            <a:endParaRPr lang="en-US" noProof="0"/>
          </a:p>
        </p:txBody>
      </p:sp>
      <p:sp>
        <p:nvSpPr>
          <p:cNvPr id="8" name="Espace réservé du numéro de diapositive 7">
            <a:extLst>
              <a:ext uri="{FF2B5EF4-FFF2-40B4-BE49-F238E27FC236}">
                <a16:creationId xmlns:a16="http://schemas.microsoft.com/office/drawing/2014/main" id="{C28E44FC-CC99-479F-B667-CC0B04AA1BEB}"/>
              </a:ext>
            </a:extLst>
          </p:cNvPr>
          <p:cNvSpPr>
            <a:spLocks noGrp="1"/>
          </p:cNvSpPr>
          <p:nvPr>
            <p:ph type="sldNum" sz="quarter" idx="25"/>
          </p:nvPr>
        </p:nvSpPr>
        <p:spPr/>
        <p:txBody>
          <a:bodyPr/>
          <a:lstStyle/>
          <a:p>
            <a:fld id="{980E94A8-0648-D043-B8F7-3AFA110B04BE}" type="slidenum">
              <a:rPr lang="fr-FR" smtClean="0"/>
              <a:pPr/>
              <a:t>‹N°›</a:t>
            </a:fld>
            <a:endParaRPr lang="fr-FR"/>
          </a:p>
        </p:txBody>
      </p:sp>
      <p:sp>
        <p:nvSpPr>
          <p:cNvPr id="24" name="Espace réservé du texte 5">
            <a:extLst>
              <a:ext uri="{FF2B5EF4-FFF2-40B4-BE49-F238E27FC236}">
                <a16:creationId xmlns:a16="http://schemas.microsoft.com/office/drawing/2014/main" id="{013E5883-7FD1-4C44-9ADB-EE49A0891466}"/>
              </a:ext>
            </a:extLst>
          </p:cNvPr>
          <p:cNvSpPr>
            <a:spLocks noGrp="1"/>
          </p:cNvSpPr>
          <p:nvPr>
            <p:ph type="body" sz="quarter" idx="26"/>
          </p:nvPr>
        </p:nvSpPr>
        <p:spPr>
          <a:xfrm>
            <a:off x="5404951" y="1875662"/>
            <a:ext cx="3077548" cy="730378"/>
          </a:xfrm>
        </p:spPr>
        <p:txBody>
          <a:bodyPr anchor="b">
            <a:noAutofit/>
          </a:bodyPr>
          <a:lstStyle>
            <a:lvl1pPr algn="ctr">
              <a:lnSpc>
                <a:spcPct val="96000"/>
              </a:lnSpc>
              <a:spcAft>
                <a:spcPts val="1000"/>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5404951" y="2617811"/>
            <a:ext cx="3077548" cy="403469"/>
          </a:xfrm>
        </p:spPr>
        <p:txBody>
          <a:bodyPr anchor="t">
            <a:noAutofit/>
          </a:bodyPr>
          <a:lstStyle>
            <a:lvl1pPr algn="ctr">
              <a:lnSpc>
                <a:spcPct val="96000"/>
              </a:lnSpc>
              <a:spcAft>
                <a:spcPts val="1000"/>
              </a:spcAft>
              <a:defRPr lang="en-US" sz="25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5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5404951" y="3085124"/>
            <a:ext cx="3077548" cy="248433"/>
          </a:xfrm>
        </p:spPr>
        <p:txBody>
          <a:bodyPr anchor="t">
            <a:noAutofit/>
          </a:bodyPr>
          <a:lstStyle>
            <a:lvl1pPr marL="0" indent="0" algn="ctr">
              <a:lnSpc>
                <a:spcPct val="96000"/>
              </a:lnSpc>
              <a:spcAft>
                <a:spcPts val="1000"/>
              </a:spcAft>
              <a:buFont typeface="Arial" panose="020B0604020202020204" pitchFamily="34" charset="0"/>
              <a:buNone/>
              <a:defRPr lang="en-US" sz="1200" b="0" i="0" kern="1200" dirty="0">
                <a:solidFill>
                  <a:schemeClr val="tx1"/>
                </a:solidFill>
                <a:latin typeface="+mj-lt"/>
                <a:ea typeface="Verdana" panose="020B0604030504040204" pitchFamily="34" charset="0"/>
                <a:cs typeface="Verdana" panose="020B0604030504040204" pitchFamily="34" charset="0"/>
              </a:defRPr>
            </a:lvl1pPr>
            <a:lvl2pPr marL="278550" indent="0" algn="l">
              <a:lnSpc>
                <a:spcPct val="100000"/>
              </a:lnSpc>
              <a:buFont typeface="Arial" panose="020B0604020202020204" pitchFamily="34" charset="0"/>
              <a:buNone/>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Tree>
    <p:extLst>
      <p:ext uri="{BB962C8B-B14F-4D97-AF65-F5344CB8AC3E}">
        <p14:creationId xmlns:p14="http://schemas.microsoft.com/office/powerpoint/2010/main" val="421701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5F3F8"/>
        </a:solidFill>
        <a:effectLst/>
      </p:bgPr>
    </p:bg>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980E94A8-0648-D043-B8F7-3AFA110B04BE}" type="slidenum">
              <a:rPr lang="fr-FR" smtClean="0"/>
              <a:pPr/>
              <a:t>‹N°›</a:t>
            </a:fld>
            <a:endParaRPr lang="fr-FR"/>
          </a:p>
        </p:txBody>
      </p:sp>
      <p:sp>
        <p:nvSpPr>
          <p:cNvPr id="7" name="Espace réservé du texte 5">
            <a:extLst>
              <a:ext uri="{FF2B5EF4-FFF2-40B4-BE49-F238E27FC236}">
                <a16:creationId xmlns:a16="http://schemas.microsoft.com/office/drawing/2014/main" id="{3FC96125-BC0F-469E-BA75-F4F2916D5028}"/>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100000"/>
              </a:lnSpc>
              <a:spcBef>
                <a:spcPts val="300"/>
              </a:spcBef>
              <a:spcAft>
                <a:spcPts val="0"/>
              </a:spcAft>
              <a:buFont typeface="Arial" panose="020B0604020202020204" pitchFamily="34" charset="0"/>
              <a:buNone/>
              <a:defRPr sz="400" b="0" i="0" cap="all" baseline="0">
                <a:latin typeface="Verdana" panose="020B0604030504040204" pitchFamily="34" charset="0"/>
                <a:ea typeface="Verdana" panose="020B0604030504040204" pitchFamily="34" charset="0"/>
                <a:cs typeface="Verdana" panose="020B0604030504040204" pitchFamily="34" charset="0"/>
              </a:defRPr>
            </a:lvl2pPr>
            <a:lvl3pPr marL="230400" indent="0">
              <a:spcBef>
                <a:spcPts val="300"/>
              </a:spcBef>
              <a:buFont typeface="Arial" panose="020B0604020202020204" pitchFamily="34" charset="0"/>
              <a:buNone/>
              <a:tabLst>
                <a:tab pos="627063" algn="l"/>
              </a:tabLst>
              <a:defRPr sz="400"/>
            </a:lvl3pPr>
          </a:lstStyle>
          <a:p>
            <a:pPr lvl="0"/>
            <a:r>
              <a:rPr lang="en-GB" noProof="0"/>
              <a:t>Click to edit Master text styles</a:t>
            </a:r>
          </a:p>
        </p:txBody>
      </p:sp>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21"/>
          </p:nvPr>
        </p:nvSpPr>
        <p:spPr>
          <a:xfrm>
            <a:off x="331525" y="1581912"/>
            <a:ext cx="8478000" cy="3097354"/>
          </a:xfrm>
        </p:spPr>
        <p:txBody>
          <a:bodyPr/>
          <a:lstStyle>
            <a:lvl1pPr>
              <a:lnSpc>
                <a:spcPct val="110000"/>
              </a:lnSpc>
              <a:spcAft>
                <a:spcPts val="600"/>
              </a:spcAft>
              <a:defRPr/>
            </a:lvl1pPr>
            <a:lvl2pPr marL="226800" indent="-226800">
              <a:lnSpc>
                <a:spcPct val="110000"/>
              </a:lnSpc>
              <a:spcAft>
                <a:spcPts val="600"/>
              </a:spcAft>
              <a:buClr>
                <a:schemeClr val="accent4"/>
              </a:buClr>
              <a:buFont typeface="System Font Regular"/>
              <a:buChar char="●"/>
              <a:defRPr/>
            </a:lvl2pPr>
            <a:lvl3pPr marL="457200" indent="-226800">
              <a:lnSpc>
                <a:spcPct val="110000"/>
              </a:lnSpc>
              <a:spcAft>
                <a:spcPts val="600"/>
              </a:spcAft>
              <a:buClr>
                <a:schemeClr val="accent4"/>
              </a:buClr>
              <a:buFont typeface="System Font Regular"/>
              <a:buChar char="●"/>
              <a:defRPr/>
            </a:lvl3pPr>
            <a:lvl4pPr marL="684000" indent="-226800">
              <a:lnSpc>
                <a:spcPct val="110000"/>
              </a:lnSpc>
              <a:spcAft>
                <a:spcPts val="600"/>
              </a:spcAft>
              <a:buClr>
                <a:schemeClr val="accent4"/>
              </a:buClr>
              <a:buFont typeface="System Font Regular"/>
              <a:buChar char="●"/>
              <a:defRPr/>
            </a:lvl4pPr>
            <a:lvl5pPr>
              <a:lnSpc>
                <a:spcPct val="110000"/>
              </a:lnSpc>
              <a:spcAft>
                <a:spcPts val="6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Espace réservé du texte 4">
            <a:extLst>
              <a:ext uri="{FF2B5EF4-FFF2-40B4-BE49-F238E27FC236}">
                <a16:creationId xmlns:a16="http://schemas.microsoft.com/office/drawing/2014/main" id="{E214CB94-27AF-41B7-A363-829DCFEBE7A6}"/>
              </a:ext>
            </a:extLst>
          </p:cNvPr>
          <p:cNvSpPr>
            <a:spLocks noGrp="1"/>
          </p:cNvSpPr>
          <p:nvPr>
            <p:ph type="body" sz="quarter" idx="22"/>
          </p:nvPr>
        </p:nvSpPr>
        <p:spPr>
          <a:xfrm>
            <a:off x="333730" y="1183183"/>
            <a:ext cx="8478000" cy="198068"/>
          </a:xfrm>
        </p:spPr>
        <p:txBody>
          <a:bodyPr wrap="square">
            <a:spAutoFit/>
          </a:bodyPr>
          <a:lstStyle>
            <a:lvl1pPr>
              <a:lnSpc>
                <a:spcPct val="120000"/>
              </a:lnSpc>
              <a:spcAft>
                <a:spcPts val="0"/>
              </a:spcAft>
              <a:defRPr sz="1200" b="1" i="0">
                <a:solidFill>
                  <a:srgbClr val="1D57A0"/>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GB" noProof="0"/>
              <a:t>Click to edit Master text styles</a:t>
            </a:r>
          </a:p>
        </p:txBody>
      </p:sp>
      <p:sp>
        <p:nvSpPr>
          <p:cNvPr id="2" name="Title 1">
            <a:extLst>
              <a:ext uri="{FF2B5EF4-FFF2-40B4-BE49-F238E27FC236}">
                <a16:creationId xmlns:a16="http://schemas.microsoft.com/office/drawing/2014/main" id="{397577A6-F24A-4B6D-B7E1-FB31180BD644}"/>
              </a:ext>
            </a:extLst>
          </p:cNvPr>
          <p:cNvSpPr>
            <a:spLocks noGrp="1"/>
          </p:cNvSpPr>
          <p:nvPr>
            <p:ph type="title"/>
          </p:nvPr>
        </p:nvSpPr>
        <p:spPr/>
        <p:txBody>
          <a:bodyPr>
            <a:normAutofit/>
          </a:bodyPr>
          <a:lstStyle>
            <a:lvl1pPr>
              <a:defRPr sz="2000" b="1">
                <a:solidFill>
                  <a:schemeClr val="accent4">
                    <a:lumMod val="75000"/>
                  </a:schemeClr>
                </a:solidFill>
              </a:defRPr>
            </a:lvl1pPr>
          </a:lstStyle>
          <a:p>
            <a:r>
              <a:rPr lang="en-GB"/>
              <a:t>Click to edit Master title style</a:t>
            </a:r>
            <a:endParaRPr lang="en-US"/>
          </a:p>
        </p:txBody>
      </p:sp>
    </p:spTree>
    <p:extLst>
      <p:ext uri="{BB962C8B-B14F-4D97-AF65-F5344CB8AC3E}">
        <p14:creationId xmlns:p14="http://schemas.microsoft.com/office/powerpoint/2010/main" val="37821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with Image (Small)">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980E94A8-0648-D043-B8F7-3AFA110B04BE}" type="slidenum">
              <a:rPr lang="fr-FR" smtClean="0"/>
              <a:pPr/>
              <a:t>‹N°›</a:t>
            </a:fld>
            <a:endParaRPr lang="fr-FR"/>
          </a:p>
        </p:txBody>
      </p:sp>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6346800" y="0"/>
            <a:ext cx="2797200" cy="5143500"/>
          </a:xfrm>
        </p:spPr>
        <p:txBody>
          <a:bodyPr>
            <a:noAutofit/>
          </a:bodyPr>
          <a:lstStyle>
            <a:lvl1pPr>
              <a:defRPr>
                <a:noFill/>
              </a:defRPr>
            </a:lvl1pPr>
          </a:lstStyle>
          <a:p>
            <a:r>
              <a:rPr lang="en-GB" noProof="0"/>
              <a:t>Click icon to add picture</a:t>
            </a:r>
            <a:endParaRPr lang="en-US" noProof="0"/>
          </a:p>
        </p:txBody>
      </p:sp>
      <p:sp>
        <p:nvSpPr>
          <p:cNvPr id="15" name="Espace réservé du texte 4">
            <a:extLst>
              <a:ext uri="{FF2B5EF4-FFF2-40B4-BE49-F238E27FC236}">
                <a16:creationId xmlns:a16="http://schemas.microsoft.com/office/drawing/2014/main" id="{E0A2CB60-A40E-44FE-B4B7-57EBEFEC0DF9}"/>
              </a:ext>
            </a:extLst>
          </p:cNvPr>
          <p:cNvSpPr>
            <a:spLocks noGrp="1"/>
          </p:cNvSpPr>
          <p:nvPr>
            <p:ph type="body" sz="quarter" idx="22"/>
          </p:nvPr>
        </p:nvSpPr>
        <p:spPr>
          <a:xfrm>
            <a:off x="333730" y="1183183"/>
            <a:ext cx="573587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GB" noProof="0"/>
              <a:t>Click to edit Master text styles</a:t>
            </a:r>
          </a:p>
        </p:txBody>
      </p:sp>
      <p:sp>
        <p:nvSpPr>
          <p:cNvPr id="16" name="Text Placeholder 2">
            <a:extLst>
              <a:ext uri="{FF2B5EF4-FFF2-40B4-BE49-F238E27FC236}">
                <a16:creationId xmlns:a16="http://schemas.microsoft.com/office/drawing/2014/main" id="{F614E260-5FC8-4D02-8571-9C1540BB2B30}"/>
              </a:ext>
            </a:extLst>
          </p:cNvPr>
          <p:cNvSpPr>
            <a:spLocks noGrp="1"/>
          </p:cNvSpPr>
          <p:nvPr>
            <p:ph type="body" sz="quarter" idx="21"/>
          </p:nvPr>
        </p:nvSpPr>
        <p:spPr>
          <a:xfrm>
            <a:off x="331525" y="1457849"/>
            <a:ext cx="5735870" cy="32214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380792EA-2F40-4220-B1A0-E938F3FB871F}"/>
              </a:ext>
            </a:extLst>
          </p:cNvPr>
          <p:cNvSpPr>
            <a:spLocks noGrp="1"/>
          </p:cNvSpPr>
          <p:nvPr>
            <p:ph type="title"/>
          </p:nvPr>
        </p:nvSpPr>
        <p:spPr>
          <a:xfrm>
            <a:off x="331200" y="532800"/>
            <a:ext cx="5735870" cy="561185"/>
          </a:xfrm>
        </p:spPr>
        <p:txBody>
          <a:bodyPr/>
          <a:lstStyle/>
          <a:p>
            <a:r>
              <a:rPr lang="en-GB"/>
              <a:t>Click to edit Master title style</a:t>
            </a:r>
            <a:endParaRPr lang="en-US"/>
          </a:p>
        </p:txBody>
      </p:sp>
      <p:sp>
        <p:nvSpPr>
          <p:cNvPr id="9" name="Espace réservé du texte 5">
            <a:extLst>
              <a:ext uri="{FF2B5EF4-FFF2-40B4-BE49-F238E27FC236}">
                <a16:creationId xmlns:a16="http://schemas.microsoft.com/office/drawing/2014/main" id="{C8958FB1-822C-4B2B-9E60-C0C47D904D74}"/>
              </a:ext>
            </a:extLst>
          </p:cNvPr>
          <p:cNvSpPr>
            <a:spLocks noGrp="1"/>
          </p:cNvSpPr>
          <p:nvPr>
            <p:ph type="body" sz="quarter" idx="18"/>
          </p:nvPr>
        </p:nvSpPr>
        <p:spPr>
          <a:xfrm>
            <a:off x="333730" y="318887"/>
            <a:ext cx="573334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100000"/>
              </a:lnSpc>
              <a:spcBef>
                <a:spcPts val="300"/>
              </a:spcBef>
              <a:spcAft>
                <a:spcPts val="0"/>
              </a:spcAft>
              <a:buFont typeface="Arial" panose="020B0604020202020204" pitchFamily="34" charset="0"/>
              <a:buNone/>
              <a:defRPr sz="400" b="0" i="0" cap="all" baseline="0">
                <a:latin typeface="Verdana" panose="020B0604030504040204" pitchFamily="34" charset="0"/>
                <a:ea typeface="Verdana" panose="020B0604030504040204" pitchFamily="34" charset="0"/>
                <a:cs typeface="Verdana" panose="020B0604030504040204" pitchFamily="34" charset="0"/>
              </a:defRPr>
            </a:lvl2pPr>
            <a:lvl3pPr marL="230400" indent="0">
              <a:spcBef>
                <a:spcPts val="300"/>
              </a:spcBef>
              <a:buFont typeface="Arial" panose="020B0604020202020204" pitchFamily="34" charset="0"/>
              <a:buNone/>
              <a:tabLst>
                <a:tab pos="627063" algn="l"/>
              </a:tabLst>
              <a:defRPr sz="400"/>
            </a:lvl3pPr>
          </a:lstStyle>
          <a:p>
            <a:pPr lvl="0"/>
            <a:r>
              <a:rPr lang="en-GB" noProof="0"/>
              <a:t>Click to edit Master text styles</a:t>
            </a:r>
          </a:p>
        </p:txBody>
      </p:sp>
    </p:spTree>
    <p:extLst>
      <p:ext uri="{BB962C8B-B14F-4D97-AF65-F5344CB8AC3E}">
        <p14:creationId xmlns:p14="http://schemas.microsoft.com/office/powerpoint/2010/main" val="207326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with Image (Large)">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980E94A8-0648-D043-B8F7-3AFA110B04BE}" type="slidenum">
              <a:rPr lang="fr-FR" smtClean="0"/>
              <a:pPr/>
              <a:t>‹N°›</a:t>
            </a:fld>
            <a:endParaRPr lang="fr-FR"/>
          </a:p>
        </p:txBody>
      </p:sp>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4572000" y="0"/>
            <a:ext cx="4572000" cy="5143500"/>
          </a:xfrm>
        </p:spPr>
        <p:txBody>
          <a:bodyPr>
            <a:noAutofit/>
          </a:bodyPr>
          <a:lstStyle>
            <a:lvl1pPr>
              <a:defRPr>
                <a:noFill/>
              </a:defRPr>
            </a:lvl1pPr>
          </a:lstStyle>
          <a:p>
            <a:r>
              <a:rPr lang="en-GB" noProof="0"/>
              <a:t>Click icon to add picture</a:t>
            </a:r>
            <a:endParaRPr lang="en-US" noProof="0"/>
          </a:p>
        </p:txBody>
      </p:sp>
      <p:sp>
        <p:nvSpPr>
          <p:cNvPr id="15" name="Espace réservé du texte 4">
            <a:extLst>
              <a:ext uri="{FF2B5EF4-FFF2-40B4-BE49-F238E27FC236}">
                <a16:creationId xmlns:a16="http://schemas.microsoft.com/office/drawing/2014/main" id="{929FD931-0FD5-4A54-8BB1-79F5E8669C51}"/>
              </a:ext>
            </a:extLst>
          </p:cNvPr>
          <p:cNvSpPr>
            <a:spLocks noGrp="1"/>
          </p:cNvSpPr>
          <p:nvPr>
            <p:ph type="body" sz="quarter" idx="22"/>
          </p:nvPr>
        </p:nvSpPr>
        <p:spPr>
          <a:xfrm>
            <a:off x="333730" y="1183183"/>
            <a:ext cx="4028251"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GB" noProof="0"/>
              <a:t>Click to edit Master text styles</a:t>
            </a:r>
          </a:p>
        </p:txBody>
      </p:sp>
      <p:sp>
        <p:nvSpPr>
          <p:cNvPr id="16" name="Text Placeholder 2">
            <a:extLst>
              <a:ext uri="{FF2B5EF4-FFF2-40B4-BE49-F238E27FC236}">
                <a16:creationId xmlns:a16="http://schemas.microsoft.com/office/drawing/2014/main" id="{0AEBA920-ED61-4542-B852-868AA9D5A00B}"/>
              </a:ext>
            </a:extLst>
          </p:cNvPr>
          <p:cNvSpPr>
            <a:spLocks noGrp="1"/>
          </p:cNvSpPr>
          <p:nvPr>
            <p:ph type="body" sz="quarter" idx="21"/>
          </p:nvPr>
        </p:nvSpPr>
        <p:spPr>
          <a:xfrm>
            <a:off x="331525" y="1457849"/>
            <a:ext cx="4028251" cy="32214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1B62E878-181A-4B45-B709-990F0EC3EB82}"/>
              </a:ext>
            </a:extLst>
          </p:cNvPr>
          <p:cNvSpPr>
            <a:spLocks noGrp="1"/>
          </p:cNvSpPr>
          <p:nvPr>
            <p:ph type="title"/>
          </p:nvPr>
        </p:nvSpPr>
        <p:spPr>
          <a:xfrm>
            <a:off x="331200" y="532800"/>
            <a:ext cx="4028251" cy="561185"/>
          </a:xfrm>
        </p:spPr>
        <p:txBody>
          <a:bodyPr/>
          <a:lstStyle/>
          <a:p>
            <a:r>
              <a:rPr lang="en-GB"/>
              <a:t>Click to edit Master title style</a:t>
            </a:r>
            <a:endParaRPr lang="en-US"/>
          </a:p>
        </p:txBody>
      </p:sp>
      <p:sp>
        <p:nvSpPr>
          <p:cNvPr id="12" name="Espace réservé du texte 5">
            <a:extLst>
              <a:ext uri="{FF2B5EF4-FFF2-40B4-BE49-F238E27FC236}">
                <a16:creationId xmlns:a16="http://schemas.microsoft.com/office/drawing/2014/main" id="{04813340-F4EB-4657-BBC8-D1489E0614FA}"/>
              </a:ext>
            </a:extLst>
          </p:cNvPr>
          <p:cNvSpPr>
            <a:spLocks noGrp="1"/>
          </p:cNvSpPr>
          <p:nvPr>
            <p:ph type="body" sz="quarter" idx="18"/>
          </p:nvPr>
        </p:nvSpPr>
        <p:spPr>
          <a:xfrm>
            <a:off x="333730" y="318887"/>
            <a:ext cx="4025721"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100000"/>
              </a:lnSpc>
              <a:spcBef>
                <a:spcPts val="300"/>
              </a:spcBef>
              <a:spcAft>
                <a:spcPts val="0"/>
              </a:spcAft>
              <a:buFont typeface="Arial" panose="020B0604020202020204" pitchFamily="34" charset="0"/>
              <a:buNone/>
              <a:defRPr sz="400" b="0" i="0" cap="all" baseline="0">
                <a:latin typeface="Verdana" panose="020B0604030504040204" pitchFamily="34" charset="0"/>
                <a:ea typeface="Verdana" panose="020B0604030504040204" pitchFamily="34" charset="0"/>
                <a:cs typeface="Verdana" panose="020B0604030504040204" pitchFamily="34" charset="0"/>
              </a:defRPr>
            </a:lvl2pPr>
            <a:lvl3pPr marL="230400" indent="0">
              <a:spcBef>
                <a:spcPts val="300"/>
              </a:spcBef>
              <a:buFont typeface="Arial" panose="020B0604020202020204" pitchFamily="34" charset="0"/>
              <a:buNone/>
              <a:tabLst>
                <a:tab pos="627063" algn="l"/>
              </a:tabLst>
              <a:defRPr sz="400"/>
            </a:lvl3pPr>
          </a:lstStyle>
          <a:p>
            <a:pPr lvl="0"/>
            <a:r>
              <a:rPr lang="en-GB" noProof="0"/>
              <a:t>Click to edit Master text styles</a:t>
            </a:r>
          </a:p>
        </p:txBody>
      </p:sp>
    </p:spTree>
    <p:extLst>
      <p:ext uri="{BB962C8B-B14F-4D97-AF65-F5344CB8AC3E}">
        <p14:creationId xmlns:p14="http://schemas.microsoft.com/office/powerpoint/2010/main" val="72511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Images and Descriptions">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980E94A8-0648-D043-B8F7-3AFA110B04BE}" type="slidenum">
              <a:rPr lang="fr-FR" smtClean="0"/>
              <a:pPr/>
              <a:t>‹N°›</a:t>
            </a:fld>
            <a:endParaRPr lang="fr-FR"/>
          </a:p>
        </p:txBody>
      </p:sp>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338493" y="1558351"/>
            <a:ext cx="2191718" cy="161583"/>
          </a:xfrm>
        </p:spPr>
        <p:txBody>
          <a:bodyPr/>
          <a:lstStyle>
            <a:lvl1pPr algn="l">
              <a:lnSpc>
                <a:spcPct val="100000"/>
              </a:lnSpc>
              <a:spcAft>
                <a:spcPts val="0"/>
              </a:spcAft>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GB" noProof="0"/>
              <a:t>Click to edit Master text styles</a:t>
            </a:r>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4572000" y="1558351"/>
            <a:ext cx="2191718" cy="161583"/>
          </a:xfrm>
        </p:spPr>
        <p:txBody>
          <a:bodyPr/>
          <a:lstStyle>
            <a:lvl1pPr algn="l">
              <a:lnSpc>
                <a:spcPct val="100000"/>
              </a:lnSpc>
              <a:spcAft>
                <a:spcPts val="0"/>
              </a:spcAft>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GB" noProof="0"/>
              <a:t>Click to edit Master text styles</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333730" y="1829515"/>
            <a:ext cx="1755419" cy="2717116"/>
          </a:xfrm>
        </p:spPr>
        <p:txBody>
          <a:bodyPr>
            <a:noAutofit/>
          </a:bodyPr>
          <a:lstStyle>
            <a:lvl1pPr>
              <a:defRPr>
                <a:noFill/>
              </a:defRPr>
            </a:lvl1pPr>
          </a:lstStyle>
          <a:p>
            <a:r>
              <a:rPr lang="en-GB" noProof="0"/>
              <a:t>Click icon to add picture</a:t>
            </a:r>
            <a:endParaRPr lang="en-US" noProof="0"/>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4572000" y="1829515"/>
            <a:ext cx="1755419" cy="2717116"/>
          </a:xfrm>
        </p:spPr>
        <p:txBody>
          <a:bodyPr>
            <a:noAutofit/>
          </a:bodyPr>
          <a:lstStyle>
            <a:lvl1pPr>
              <a:defRPr>
                <a:noFill/>
              </a:defRPr>
            </a:lvl1pPr>
          </a:lstStyle>
          <a:p>
            <a:r>
              <a:rPr lang="en-GB" noProof="0"/>
              <a:t>Click icon to add picture</a:t>
            </a:r>
            <a:endParaRPr lang="en-US" noProof="0"/>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6539642" y="1829515"/>
            <a:ext cx="2059200" cy="17002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2301373" y="1829515"/>
            <a:ext cx="2058403" cy="17002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Espace réservé du texte 4">
            <a:extLst>
              <a:ext uri="{FF2B5EF4-FFF2-40B4-BE49-F238E27FC236}">
                <a16:creationId xmlns:a16="http://schemas.microsoft.com/office/drawing/2014/main" id="{1CD7C0F2-9ED1-4D8C-94FB-BE336E7168B9}"/>
              </a:ext>
            </a:extLst>
          </p:cNvPr>
          <p:cNvSpPr>
            <a:spLocks noGrp="1"/>
          </p:cNvSpPr>
          <p:nvPr>
            <p:ph type="body" sz="quarter" idx="22"/>
          </p:nvPr>
        </p:nvSpPr>
        <p:spPr>
          <a:xfrm>
            <a:off x="333730" y="1183183"/>
            <a:ext cx="847800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GB" noProof="0"/>
              <a:t>Click to edit Master text styles</a:t>
            </a:r>
          </a:p>
        </p:txBody>
      </p:sp>
      <p:sp>
        <p:nvSpPr>
          <p:cNvPr id="3" name="Title 2">
            <a:extLst>
              <a:ext uri="{FF2B5EF4-FFF2-40B4-BE49-F238E27FC236}">
                <a16:creationId xmlns:a16="http://schemas.microsoft.com/office/drawing/2014/main" id="{53841BA8-9107-45A1-B4A7-F5FE729D4823}"/>
              </a:ext>
            </a:extLst>
          </p:cNvPr>
          <p:cNvSpPr>
            <a:spLocks noGrp="1"/>
          </p:cNvSpPr>
          <p:nvPr>
            <p:ph type="title"/>
          </p:nvPr>
        </p:nvSpPr>
        <p:spPr/>
        <p:txBody>
          <a:bodyPr/>
          <a:lstStyle/>
          <a:p>
            <a:r>
              <a:rPr lang="en-GB"/>
              <a:t>Click to edit Master title style</a:t>
            </a:r>
            <a:endParaRPr lang="en-US"/>
          </a:p>
        </p:txBody>
      </p:sp>
      <p:sp>
        <p:nvSpPr>
          <p:cNvPr id="13" name="Espace réservé du texte 5">
            <a:extLst>
              <a:ext uri="{FF2B5EF4-FFF2-40B4-BE49-F238E27FC236}">
                <a16:creationId xmlns:a16="http://schemas.microsoft.com/office/drawing/2014/main" id="{0ECD6AB6-FDA6-4E98-9559-44A7DF1F2079}"/>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100000"/>
              </a:lnSpc>
              <a:spcBef>
                <a:spcPts val="300"/>
              </a:spcBef>
              <a:spcAft>
                <a:spcPts val="0"/>
              </a:spcAft>
              <a:buFont typeface="Arial" panose="020B0604020202020204" pitchFamily="34" charset="0"/>
              <a:buNone/>
              <a:defRPr sz="400" b="0" i="0" cap="all" baseline="0">
                <a:latin typeface="Verdana" panose="020B0604030504040204" pitchFamily="34" charset="0"/>
                <a:ea typeface="Verdana" panose="020B0604030504040204" pitchFamily="34" charset="0"/>
                <a:cs typeface="Verdana" panose="020B0604030504040204" pitchFamily="34" charset="0"/>
              </a:defRPr>
            </a:lvl2pPr>
            <a:lvl3pPr marL="230400" indent="0">
              <a:spcBef>
                <a:spcPts val="300"/>
              </a:spcBef>
              <a:buFont typeface="Arial" panose="020B0604020202020204" pitchFamily="34" charset="0"/>
              <a:buNone/>
              <a:tabLst>
                <a:tab pos="627063" algn="l"/>
              </a:tabLst>
              <a:defRPr sz="400"/>
            </a:lvl3pPr>
          </a:lstStyle>
          <a:p>
            <a:pPr lvl="0"/>
            <a:r>
              <a:rPr lang="en-GB" noProof="0"/>
              <a:t>Click to edit Master text styles</a:t>
            </a:r>
          </a:p>
        </p:txBody>
      </p:sp>
    </p:spTree>
    <p:extLst>
      <p:ext uri="{BB962C8B-B14F-4D97-AF65-F5344CB8AC3E}">
        <p14:creationId xmlns:p14="http://schemas.microsoft.com/office/powerpoint/2010/main" val="168797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p:nvSpPr>
        <p:spPr>
          <a:xfrm>
            <a:off x="0" y="0"/>
            <a:ext cx="2797200" cy="51435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980E94A8-0648-D043-B8F7-3AFA110B04BE}" type="slidenum">
              <a:rPr lang="fr-FR" smtClean="0"/>
              <a:pPr/>
              <a:t>‹N°›</a:t>
            </a:fld>
            <a:endParaRPr lang="fr-FR"/>
          </a:p>
        </p:txBody>
      </p:sp>
      <p:sp>
        <p:nvSpPr>
          <p:cNvPr id="16" name="Espace réservé pour une image  15">
            <a:extLst>
              <a:ext uri="{FF2B5EF4-FFF2-40B4-BE49-F238E27FC236}">
                <a16:creationId xmlns:a16="http://schemas.microsoft.com/office/drawing/2014/main" id="{8BEDC788-81F2-409E-8CE9-FF2A15A91919}"/>
              </a:ext>
            </a:extLst>
          </p:cNvPr>
          <p:cNvSpPr>
            <a:spLocks noGrp="1"/>
          </p:cNvSpPr>
          <p:nvPr>
            <p:ph type="pic" sz="quarter" idx="17"/>
          </p:nvPr>
        </p:nvSpPr>
        <p:spPr>
          <a:xfrm>
            <a:off x="4051562" y="1851729"/>
            <a:ext cx="1034787" cy="1364400"/>
          </a:xfrm>
        </p:spPr>
        <p:txBody>
          <a:bodyPr>
            <a:noAutofit/>
          </a:bodyPr>
          <a:lstStyle>
            <a:lvl1pPr>
              <a:defRPr>
                <a:noFill/>
              </a:defRPr>
            </a:lvl1pPr>
          </a:lstStyle>
          <a:p>
            <a:r>
              <a:rPr lang="en-GB" noProof="0"/>
              <a:t>Click icon to add picture</a:t>
            </a:r>
            <a:endParaRPr lang="en-US" noProof="0"/>
          </a:p>
        </p:txBody>
      </p:sp>
      <p:sp>
        <p:nvSpPr>
          <p:cNvPr id="17" name="Espace réservé du texte 4">
            <a:extLst>
              <a:ext uri="{FF2B5EF4-FFF2-40B4-BE49-F238E27FC236}">
                <a16:creationId xmlns:a16="http://schemas.microsoft.com/office/drawing/2014/main" id="{D96EF966-14FD-41BC-A600-7421C0981677}"/>
              </a:ext>
            </a:extLst>
          </p:cNvPr>
          <p:cNvSpPr>
            <a:spLocks noGrp="1"/>
          </p:cNvSpPr>
          <p:nvPr>
            <p:ph type="body" sz="quarter" idx="23" hasCustomPrompt="1"/>
          </p:nvPr>
        </p:nvSpPr>
        <p:spPr>
          <a:xfrm>
            <a:off x="4051561" y="1188615"/>
            <a:ext cx="1034787"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800"/>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US" noProof="0"/>
              <a:t>01</a:t>
            </a:r>
          </a:p>
        </p:txBody>
      </p:sp>
      <p:sp>
        <p:nvSpPr>
          <p:cNvPr id="18" name="Espace réservé du texte 4">
            <a:extLst>
              <a:ext uri="{FF2B5EF4-FFF2-40B4-BE49-F238E27FC236}">
                <a16:creationId xmlns:a16="http://schemas.microsoft.com/office/drawing/2014/main" id="{09C6DAE5-28F5-4BE0-9DAE-75B6B0AC968B}"/>
              </a:ext>
            </a:extLst>
          </p:cNvPr>
          <p:cNvSpPr>
            <a:spLocks noGrp="1"/>
          </p:cNvSpPr>
          <p:nvPr>
            <p:ph type="body" sz="quarter" idx="24"/>
          </p:nvPr>
        </p:nvSpPr>
        <p:spPr>
          <a:xfrm>
            <a:off x="3025070" y="1139318"/>
            <a:ext cx="883540" cy="398442"/>
          </a:xfrm>
        </p:spPr>
        <p:txBody>
          <a:bodyPr anchor="b">
            <a:noAutofit/>
          </a:bodyPr>
          <a:lstStyle>
            <a:lvl1pPr algn="r">
              <a:lnSpc>
                <a:spcPct val="110000"/>
              </a:lnSpc>
              <a:defRPr sz="800" cap="all" baseline="0">
                <a:solidFill>
                  <a:schemeClr val="tx1"/>
                </a:solidFill>
              </a:defRPr>
            </a:lvl1pPr>
            <a:lvl2pPr marL="0" indent="0">
              <a:buFont typeface="Arial" panose="020B0604020202020204" pitchFamily="34" charset="0"/>
              <a:buNone/>
              <a:defRPr sz="800"/>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19" name="Espace réservé du texte 4">
            <a:extLst>
              <a:ext uri="{FF2B5EF4-FFF2-40B4-BE49-F238E27FC236}">
                <a16:creationId xmlns:a16="http://schemas.microsoft.com/office/drawing/2014/main" id="{DB385219-3623-4C80-90CB-E73147176A63}"/>
              </a:ext>
            </a:extLst>
          </p:cNvPr>
          <p:cNvSpPr>
            <a:spLocks noGrp="1"/>
          </p:cNvSpPr>
          <p:nvPr>
            <p:ph type="body" sz="quarter" idx="25"/>
          </p:nvPr>
        </p:nvSpPr>
        <p:spPr>
          <a:xfrm>
            <a:off x="4051562" y="3440297"/>
            <a:ext cx="1034787" cy="314435"/>
          </a:xfrm>
        </p:spPr>
        <p:txBody>
          <a:bodyPr/>
          <a:lstStyle>
            <a:lvl1pPr algn="l">
              <a:lnSpc>
                <a:spcPct val="125000"/>
              </a:lnSpc>
              <a:defRPr sz="12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20" name="Espace réservé pour une image  15">
            <a:extLst>
              <a:ext uri="{FF2B5EF4-FFF2-40B4-BE49-F238E27FC236}">
                <a16:creationId xmlns:a16="http://schemas.microsoft.com/office/drawing/2014/main" id="{E7DD041E-74AB-4E79-8DE2-875A9F1E7DB5}"/>
              </a:ext>
            </a:extLst>
          </p:cNvPr>
          <p:cNvSpPr>
            <a:spLocks noGrp="1"/>
          </p:cNvSpPr>
          <p:nvPr>
            <p:ph type="pic" sz="quarter" idx="26"/>
          </p:nvPr>
        </p:nvSpPr>
        <p:spPr>
          <a:xfrm>
            <a:off x="5296499" y="1851729"/>
            <a:ext cx="1034787" cy="1364400"/>
          </a:xfrm>
        </p:spPr>
        <p:txBody>
          <a:bodyPr>
            <a:noAutofit/>
          </a:bodyPr>
          <a:lstStyle>
            <a:lvl1pPr>
              <a:defRPr>
                <a:noFill/>
              </a:defRPr>
            </a:lvl1pPr>
          </a:lstStyle>
          <a:p>
            <a:r>
              <a:rPr lang="en-GB" noProof="0"/>
              <a:t>Click icon to add picture</a:t>
            </a:r>
            <a:endParaRPr lang="en-US" noProof="0"/>
          </a:p>
        </p:txBody>
      </p:sp>
      <p:sp>
        <p:nvSpPr>
          <p:cNvPr id="21" name="Espace réservé du texte 4">
            <a:extLst>
              <a:ext uri="{FF2B5EF4-FFF2-40B4-BE49-F238E27FC236}">
                <a16:creationId xmlns:a16="http://schemas.microsoft.com/office/drawing/2014/main" id="{065977EE-862D-4B7C-8337-FDC6002343A7}"/>
              </a:ext>
            </a:extLst>
          </p:cNvPr>
          <p:cNvSpPr>
            <a:spLocks noGrp="1"/>
          </p:cNvSpPr>
          <p:nvPr>
            <p:ph type="body" sz="quarter" idx="27" hasCustomPrompt="1"/>
          </p:nvPr>
        </p:nvSpPr>
        <p:spPr>
          <a:xfrm>
            <a:off x="5296499" y="1188615"/>
            <a:ext cx="1034786"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800"/>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US" noProof="0"/>
              <a:t>02</a:t>
            </a:r>
          </a:p>
        </p:txBody>
      </p:sp>
      <p:sp>
        <p:nvSpPr>
          <p:cNvPr id="23" name="Espace réservé pour une image  15">
            <a:extLst>
              <a:ext uri="{FF2B5EF4-FFF2-40B4-BE49-F238E27FC236}">
                <a16:creationId xmlns:a16="http://schemas.microsoft.com/office/drawing/2014/main" id="{F89C23CF-B6A6-47AA-A07B-24B1AE35C570}"/>
              </a:ext>
            </a:extLst>
          </p:cNvPr>
          <p:cNvSpPr>
            <a:spLocks noGrp="1"/>
          </p:cNvSpPr>
          <p:nvPr>
            <p:ph type="pic" sz="quarter" idx="29"/>
          </p:nvPr>
        </p:nvSpPr>
        <p:spPr>
          <a:xfrm>
            <a:off x="6541436" y="1851729"/>
            <a:ext cx="1034787" cy="1364400"/>
          </a:xfrm>
        </p:spPr>
        <p:txBody>
          <a:bodyPr>
            <a:noAutofit/>
          </a:bodyPr>
          <a:lstStyle>
            <a:lvl1pPr>
              <a:defRPr>
                <a:noFill/>
              </a:defRPr>
            </a:lvl1pPr>
          </a:lstStyle>
          <a:p>
            <a:r>
              <a:rPr lang="en-GB" noProof="0"/>
              <a:t>Click icon to add picture</a:t>
            </a:r>
            <a:endParaRPr lang="en-US" noProof="0"/>
          </a:p>
        </p:txBody>
      </p:sp>
      <p:sp>
        <p:nvSpPr>
          <p:cNvPr id="24" name="Espace réservé du texte 4">
            <a:extLst>
              <a:ext uri="{FF2B5EF4-FFF2-40B4-BE49-F238E27FC236}">
                <a16:creationId xmlns:a16="http://schemas.microsoft.com/office/drawing/2014/main" id="{637D886D-DA77-4D52-A839-266F7AEEBCE1}"/>
              </a:ext>
            </a:extLst>
          </p:cNvPr>
          <p:cNvSpPr>
            <a:spLocks noGrp="1"/>
          </p:cNvSpPr>
          <p:nvPr>
            <p:ph type="body" sz="quarter" idx="30" hasCustomPrompt="1"/>
          </p:nvPr>
        </p:nvSpPr>
        <p:spPr>
          <a:xfrm>
            <a:off x="6541435" y="1188615"/>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800"/>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US" noProof="0"/>
              <a:t>03</a:t>
            </a:r>
          </a:p>
        </p:txBody>
      </p:sp>
      <p:sp>
        <p:nvSpPr>
          <p:cNvPr id="26" name="Espace réservé pour une image  15">
            <a:extLst>
              <a:ext uri="{FF2B5EF4-FFF2-40B4-BE49-F238E27FC236}">
                <a16:creationId xmlns:a16="http://schemas.microsoft.com/office/drawing/2014/main" id="{4D28439E-7746-4AA1-A924-0AEC11614B84}"/>
              </a:ext>
            </a:extLst>
          </p:cNvPr>
          <p:cNvSpPr>
            <a:spLocks noGrp="1"/>
          </p:cNvSpPr>
          <p:nvPr>
            <p:ph type="pic" sz="quarter" idx="32"/>
          </p:nvPr>
        </p:nvSpPr>
        <p:spPr>
          <a:xfrm>
            <a:off x="7786373" y="1851729"/>
            <a:ext cx="1034787" cy="1364400"/>
          </a:xfrm>
        </p:spPr>
        <p:txBody>
          <a:bodyPr>
            <a:noAutofit/>
          </a:bodyPr>
          <a:lstStyle>
            <a:lvl1pPr>
              <a:defRPr>
                <a:noFill/>
              </a:defRPr>
            </a:lvl1pPr>
          </a:lstStyle>
          <a:p>
            <a:r>
              <a:rPr lang="en-GB" noProof="0"/>
              <a:t>Click icon to add picture</a:t>
            </a:r>
            <a:endParaRPr lang="en-US" noProof="0"/>
          </a:p>
        </p:txBody>
      </p:sp>
      <p:sp>
        <p:nvSpPr>
          <p:cNvPr id="27" name="Espace réservé du texte 4">
            <a:extLst>
              <a:ext uri="{FF2B5EF4-FFF2-40B4-BE49-F238E27FC236}">
                <a16:creationId xmlns:a16="http://schemas.microsoft.com/office/drawing/2014/main" id="{40E34842-79F1-492E-A94C-F1F0DECB7DB2}"/>
              </a:ext>
            </a:extLst>
          </p:cNvPr>
          <p:cNvSpPr>
            <a:spLocks noGrp="1"/>
          </p:cNvSpPr>
          <p:nvPr>
            <p:ph type="body" sz="quarter" idx="33" hasCustomPrompt="1"/>
          </p:nvPr>
        </p:nvSpPr>
        <p:spPr>
          <a:xfrm>
            <a:off x="7786372" y="1188615"/>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800"/>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US" noProof="0"/>
              <a:t>04</a:t>
            </a:r>
          </a:p>
        </p:txBody>
      </p:sp>
      <p:sp>
        <p:nvSpPr>
          <p:cNvPr id="33" name="Espace réservé du texte 4">
            <a:extLst>
              <a:ext uri="{FF2B5EF4-FFF2-40B4-BE49-F238E27FC236}">
                <a16:creationId xmlns:a16="http://schemas.microsoft.com/office/drawing/2014/main" id="{3DDB0039-9DEF-41FA-9376-CCCD184F46B0}"/>
              </a:ext>
            </a:extLst>
          </p:cNvPr>
          <p:cNvSpPr>
            <a:spLocks noGrp="1"/>
          </p:cNvSpPr>
          <p:nvPr>
            <p:ph type="body" sz="quarter" idx="35"/>
          </p:nvPr>
        </p:nvSpPr>
        <p:spPr>
          <a:xfrm>
            <a:off x="4051562" y="3779622"/>
            <a:ext cx="1034787" cy="314435"/>
          </a:xfrm>
        </p:spPr>
        <p:txBody>
          <a:bodyPr/>
          <a:lstStyle>
            <a:lvl1pPr algn="l">
              <a:lnSpc>
                <a:spcPct val="125000"/>
              </a:lnSpc>
              <a:defRPr sz="8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34" name="Espace réservé du texte 4">
            <a:extLst>
              <a:ext uri="{FF2B5EF4-FFF2-40B4-BE49-F238E27FC236}">
                <a16:creationId xmlns:a16="http://schemas.microsoft.com/office/drawing/2014/main" id="{9F3CCA0F-99FD-49EB-AD69-BB3D91D198E7}"/>
              </a:ext>
            </a:extLst>
          </p:cNvPr>
          <p:cNvSpPr>
            <a:spLocks noGrp="1"/>
          </p:cNvSpPr>
          <p:nvPr>
            <p:ph type="body" sz="quarter" idx="36"/>
          </p:nvPr>
        </p:nvSpPr>
        <p:spPr>
          <a:xfrm>
            <a:off x="5296498" y="3440297"/>
            <a:ext cx="1034787" cy="314435"/>
          </a:xfrm>
        </p:spPr>
        <p:txBody>
          <a:bodyPr/>
          <a:lstStyle>
            <a:lvl1pPr algn="l">
              <a:lnSpc>
                <a:spcPct val="125000"/>
              </a:lnSpc>
              <a:defRPr sz="12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35" name="Espace réservé du texte 4">
            <a:extLst>
              <a:ext uri="{FF2B5EF4-FFF2-40B4-BE49-F238E27FC236}">
                <a16:creationId xmlns:a16="http://schemas.microsoft.com/office/drawing/2014/main" id="{2E47962C-C9E2-4FED-BEA8-B8A7A8DD496C}"/>
              </a:ext>
            </a:extLst>
          </p:cNvPr>
          <p:cNvSpPr>
            <a:spLocks noGrp="1"/>
          </p:cNvSpPr>
          <p:nvPr>
            <p:ph type="body" sz="quarter" idx="37"/>
          </p:nvPr>
        </p:nvSpPr>
        <p:spPr>
          <a:xfrm>
            <a:off x="5296498" y="3779622"/>
            <a:ext cx="1034787" cy="314435"/>
          </a:xfrm>
        </p:spPr>
        <p:txBody>
          <a:bodyPr/>
          <a:lstStyle>
            <a:lvl1pPr algn="l">
              <a:lnSpc>
                <a:spcPct val="125000"/>
              </a:lnSpc>
              <a:defRPr sz="8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36" name="Espace réservé du texte 4">
            <a:extLst>
              <a:ext uri="{FF2B5EF4-FFF2-40B4-BE49-F238E27FC236}">
                <a16:creationId xmlns:a16="http://schemas.microsoft.com/office/drawing/2014/main" id="{4F25B19E-3945-49B3-BEAB-C69BF39E2303}"/>
              </a:ext>
            </a:extLst>
          </p:cNvPr>
          <p:cNvSpPr>
            <a:spLocks noGrp="1"/>
          </p:cNvSpPr>
          <p:nvPr>
            <p:ph type="body" sz="quarter" idx="38"/>
          </p:nvPr>
        </p:nvSpPr>
        <p:spPr>
          <a:xfrm>
            <a:off x="6541433" y="3440297"/>
            <a:ext cx="1034787" cy="314435"/>
          </a:xfrm>
        </p:spPr>
        <p:txBody>
          <a:bodyPr/>
          <a:lstStyle>
            <a:lvl1pPr algn="l">
              <a:lnSpc>
                <a:spcPct val="125000"/>
              </a:lnSpc>
              <a:defRPr sz="12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37" name="Espace réservé du texte 4">
            <a:extLst>
              <a:ext uri="{FF2B5EF4-FFF2-40B4-BE49-F238E27FC236}">
                <a16:creationId xmlns:a16="http://schemas.microsoft.com/office/drawing/2014/main" id="{39A64BFA-75AB-499E-A131-9140B81690A0}"/>
              </a:ext>
            </a:extLst>
          </p:cNvPr>
          <p:cNvSpPr>
            <a:spLocks noGrp="1"/>
          </p:cNvSpPr>
          <p:nvPr>
            <p:ph type="body" sz="quarter" idx="39"/>
          </p:nvPr>
        </p:nvSpPr>
        <p:spPr>
          <a:xfrm>
            <a:off x="6541433" y="3779622"/>
            <a:ext cx="1034787" cy="314435"/>
          </a:xfrm>
        </p:spPr>
        <p:txBody>
          <a:bodyPr/>
          <a:lstStyle>
            <a:lvl1pPr algn="l">
              <a:lnSpc>
                <a:spcPct val="125000"/>
              </a:lnSpc>
              <a:defRPr sz="8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38" name="Espace réservé du texte 4">
            <a:extLst>
              <a:ext uri="{FF2B5EF4-FFF2-40B4-BE49-F238E27FC236}">
                <a16:creationId xmlns:a16="http://schemas.microsoft.com/office/drawing/2014/main" id="{3B5F3F20-0254-4AB0-8E67-4CD251DE7CC0}"/>
              </a:ext>
            </a:extLst>
          </p:cNvPr>
          <p:cNvSpPr>
            <a:spLocks noGrp="1"/>
          </p:cNvSpPr>
          <p:nvPr>
            <p:ph type="body" sz="quarter" idx="40"/>
          </p:nvPr>
        </p:nvSpPr>
        <p:spPr>
          <a:xfrm>
            <a:off x="7786367" y="3440297"/>
            <a:ext cx="1034787" cy="314435"/>
          </a:xfrm>
        </p:spPr>
        <p:txBody>
          <a:bodyPr/>
          <a:lstStyle>
            <a:lvl1pPr algn="l">
              <a:lnSpc>
                <a:spcPct val="125000"/>
              </a:lnSpc>
              <a:defRPr sz="12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39" name="Espace réservé du texte 4">
            <a:extLst>
              <a:ext uri="{FF2B5EF4-FFF2-40B4-BE49-F238E27FC236}">
                <a16:creationId xmlns:a16="http://schemas.microsoft.com/office/drawing/2014/main" id="{71337317-15B9-4EF3-81D5-FE9D001892D3}"/>
              </a:ext>
            </a:extLst>
          </p:cNvPr>
          <p:cNvSpPr>
            <a:spLocks noGrp="1"/>
          </p:cNvSpPr>
          <p:nvPr>
            <p:ph type="body" sz="quarter" idx="41"/>
          </p:nvPr>
        </p:nvSpPr>
        <p:spPr>
          <a:xfrm>
            <a:off x="7786367" y="3779622"/>
            <a:ext cx="1034787" cy="314435"/>
          </a:xfrm>
        </p:spPr>
        <p:txBody>
          <a:bodyPr/>
          <a:lstStyle>
            <a:lvl1pPr algn="l">
              <a:lnSpc>
                <a:spcPct val="125000"/>
              </a:lnSpc>
              <a:defRPr sz="8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29" name="Espace réservé du texte 4">
            <a:extLst>
              <a:ext uri="{FF2B5EF4-FFF2-40B4-BE49-F238E27FC236}">
                <a16:creationId xmlns:a16="http://schemas.microsoft.com/office/drawing/2014/main" id="{5114C6CE-4866-474F-BF86-38E09FF9D45B}"/>
              </a:ext>
            </a:extLst>
          </p:cNvPr>
          <p:cNvSpPr>
            <a:spLocks noGrp="1"/>
          </p:cNvSpPr>
          <p:nvPr>
            <p:ph type="body" sz="quarter" idx="22"/>
          </p:nvPr>
        </p:nvSpPr>
        <p:spPr>
          <a:xfrm>
            <a:off x="333730" y="1183183"/>
            <a:ext cx="2118055" cy="369332"/>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GB" noProof="0"/>
              <a:t>Click to edit Master text styles</a:t>
            </a:r>
          </a:p>
        </p:txBody>
      </p:sp>
      <p:sp>
        <p:nvSpPr>
          <p:cNvPr id="30" name="Text Placeholder 2">
            <a:extLst>
              <a:ext uri="{FF2B5EF4-FFF2-40B4-BE49-F238E27FC236}">
                <a16:creationId xmlns:a16="http://schemas.microsoft.com/office/drawing/2014/main" id="{351B796C-D9CF-43FC-A477-86A208BBE8F2}"/>
              </a:ext>
            </a:extLst>
          </p:cNvPr>
          <p:cNvSpPr>
            <a:spLocks noGrp="1"/>
          </p:cNvSpPr>
          <p:nvPr>
            <p:ph type="body" sz="quarter" idx="21"/>
          </p:nvPr>
        </p:nvSpPr>
        <p:spPr>
          <a:xfrm>
            <a:off x="331526" y="1457849"/>
            <a:ext cx="2120260" cy="32214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AA7C93D6-412D-42D2-B4F0-861F3AFA4F71}"/>
              </a:ext>
            </a:extLst>
          </p:cNvPr>
          <p:cNvSpPr>
            <a:spLocks noGrp="1"/>
          </p:cNvSpPr>
          <p:nvPr>
            <p:ph type="title"/>
          </p:nvPr>
        </p:nvSpPr>
        <p:spPr>
          <a:xfrm>
            <a:off x="331200" y="532800"/>
            <a:ext cx="2120585" cy="561185"/>
          </a:xfrm>
        </p:spPr>
        <p:txBody>
          <a:bodyPr/>
          <a:lstStyle/>
          <a:p>
            <a:r>
              <a:rPr lang="en-GB"/>
              <a:t>Click to edit Master title style</a:t>
            </a:r>
            <a:endParaRPr lang="en-US"/>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p:nvGrpSpPr>
        <p:grpSpPr>
          <a:xfrm>
            <a:off x="331624" y="4747145"/>
            <a:ext cx="803890" cy="206313"/>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a:p>
          </p:txBody>
        </p:sp>
      </p:grpSp>
      <p:sp>
        <p:nvSpPr>
          <p:cNvPr id="43" name="Espace réservé du texte 5">
            <a:extLst>
              <a:ext uri="{FF2B5EF4-FFF2-40B4-BE49-F238E27FC236}">
                <a16:creationId xmlns:a16="http://schemas.microsoft.com/office/drawing/2014/main" id="{55CF6E0B-A728-4D36-84A3-9989D7D67242}"/>
              </a:ext>
            </a:extLst>
          </p:cNvPr>
          <p:cNvSpPr>
            <a:spLocks noGrp="1"/>
          </p:cNvSpPr>
          <p:nvPr>
            <p:ph type="body" sz="quarter" idx="42"/>
          </p:nvPr>
        </p:nvSpPr>
        <p:spPr>
          <a:xfrm>
            <a:off x="3025070" y="318887"/>
            <a:ext cx="578666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100000"/>
              </a:lnSpc>
              <a:spcBef>
                <a:spcPts val="300"/>
              </a:spcBef>
              <a:spcAft>
                <a:spcPts val="0"/>
              </a:spcAft>
              <a:buFont typeface="Arial" panose="020B0604020202020204" pitchFamily="34" charset="0"/>
              <a:buNone/>
              <a:defRPr sz="400" b="0" i="0" cap="all" baseline="0">
                <a:latin typeface="Verdana" panose="020B0604030504040204" pitchFamily="34" charset="0"/>
                <a:ea typeface="Verdana" panose="020B0604030504040204" pitchFamily="34" charset="0"/>
                <a:cs typeface="Verdana" panose="020B0604030504040204" pitchFamily="34" charset="0"/>
              </a:defRPr>
            </a:lvl2pPr>
            <a:lvl3pPr marL="230400" indent="0">
              <a:spcBef>
                <a:spcPts val="300"/>
              </a:spcBef>
              <a:buFont typeface="Arial" panose="020B0604020202020204" pitchFamily="34" charset="0"/>
              <a:buNone/>
              <a:tabLst>
                <a:tab pos="627063" algn="l"/>
              </a:tabLst>
              <a:defRPr sz="400"/>
            </a:lvl3pPr>
          </a:lstStyle>
          <a:p>
            <a:pPr lvl="0"/>
            <a:r>
              <a:rPr lang="en-GB" noProof="0"/>
              <a:t>Click to edit Master text styles</a:t>
            </a:r>
          </a:p>
        </p:txBody>
      </p:sp>
    </p:spTree>
    <p:extLst>
      <p:ext uri="{BB962C8B-B14F-4D97-AF65-F5344CB8AC3E}">
        <p14:creationId xmlns:p14="http://schemas.microsoft.com/office/powerpoint/2010/main" val="56754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p:nvSpPr>
        <p:spPr>
          <a:xfrm>
            <a:off x="0" y="0"/>
            <a:ext cx="27972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980E94A8-0648-D043-B8F7-3AFA110B04BE}" type="slidenum">
              <a:rPr lang="fr-FR" smtClean="0"/>
              <a:pPr/>
              <a:t>‹N°›</a:t>
            </a:fld>
            <a:endParaRPr lang="fr-FR"/>
          </a:p>
        </p:txBody>
      </p:sp>
      <p:sp>
        <p:nvSpPr>
          <p:cNvPr id="29" name="Espace réservé du texte 4">
            <a:extLst>
              <a:ext uri="{FF2B5EF4-FFF2-40B4-BE49-F238E27FC236}">
                <a16:creationId xmlns:a16="http://schemas.microsoft.com/office/drawing/2014/main" id="{EFA975DA-1F61-4E92-847F-881A6B959F18}"/>
              </a:ext>
            </a:extLst>
          </p:cNvPr>
          <p:cNvSpPr>
            <a:spLocks noGrp="1"/>
          </p:cNvSpPr>
          <p:nvPr>
            <p:ph type="body" sz="quarter" idx="21" hasCustomPrompt="1"/>
          </p:nvPr>
        </p:nvSpPr>
        <p:spPr>
          <a:xfrm>
            <a:off x="3264209" y="1665010"/>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800"/>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US" noProof="0"/>
              <a:t>01</a:t>
            </a:r>
          </a:p>
        </p:txBody>
      </p:sp>
      <p:sp>
        <p:nvSpPr>
          <p:cNvPr id="30" name="Espace réservé du texte 4">
            <a:extLst>
              <a:ext uri="{FF2B5EF4-FFF2-40B4-BE49-F238E27FC236}">
                <a16:creationId xmlns:a16="http://schemas.microsoft.com/office/drawing/2014/main" id="{F6E50AC3-1EA3-493F-A0D3-634DA300E233}"/>
              </a:ext>
            </a:extLst>
          </p:cNvPr>
          <p:cNvSpPr>
            <a:spLocks noGrp="1"/>
          </p:cNvSpPr>
          <p:nvPr>
            <p:ph type="body" sz="quarter" idx="22"/>
          </p:nvPr>
        </p:nvSpPr>
        <p:spPr>
          <a:xfrm>
            <a:off x="3264209" y="1183183"/>
            <a:ext cx="4844338" cy="184281"/>
          </a:xfrm>
        </p:spPr>
        <p:txBody>
          <a:bodyPr wrap="square">
            <a:spAutoFit/>
          </a:bodyPr>
          <a:lstStyle>
            <a:lvl1pPr algn="l">
              <a:lnSpc>
                <a:spcPct val="110000"/>
              </a:lnSpc>
              <a:defRPr sz="1200">
                <a:solidFill>
                  <a:schemeClr val="tx1"/>
                </a:solidFill>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GB" noProof="0"/>
              <a:t>Click to edit Master text styles</a:t>
            </a:r>
          </a:p>
        </p:txBody>
      </p:sp>
      <p:sp>
        <p:nvSpPr>
          <p:cNvPr id="31" name="Espace réservé du texte 4">
            <a:extLst>
              <a:ext uri="{FF2B5EF4-FFF2-40B4-BE49-F238E27FC236}">
                <a16:creationId xmlns:a16="http://schemas.microsoft.com/office/drawing/2014/main" id="{0E2314AF-F33D-4B84-8412-DF73ECC51E6B}"/>
              </a:ext>
            </a:extLst>
          </p:cNvPr>
          <p:cNvSpPr>
            <a:spLocks noGrp="1"/>
          </p:cNvSpPr>
          <p:nvPr>
            <p:ph type="body" sz="quarter" idx="25" hasCustomPrompt="1"/>
          </p:nvPr>
        </p:nvSpPr>
        <p:spPr>
          <a:xfrm>
            <a:off x="4689811" y="1665010"/>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800"/>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US" noProof="0"/>
              <a:t>02</a:t>
            </a:r>
          </a:p>
        </p:txBody>
      </p:sp>
      <p:sp>
        <p:nvSpPr>
          <p:cNvPr id="32" name="Espace réservé du texte 4">
            <a:extLst>
              <a:ext uri="{FF2B5EF4-FFF2-40B4-BE49-F238E27FC236}">
                <a16:creationId xmlns:a16="http://schemas.microsoft.com/office/drawing/2014/main" id="{8444AA6E-9EC0-4895-8FC6-4351D2BEE032}"/>
              </a:ext>
            </a:extLst>
          </p:cNvPr>
          <p:cNvSpPr>
            <a:spLocks noGrp="1"/>
          </p:cNvSpPr>
          <p:nvPr>
            <p:ph type="body" sz="quarter" idx="28" hasCustomPrompt="1"/>
          </p:nvPr>
        </p:nvSpPr>
        <p:spPr>
          <a:xfrm>
            <a:off x="6115413" y="1665010"/>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800"/>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US" noProof="0"/>
              <a:t>03</a:t>
            </a:r>
          </a:p>
        </p:txBody>
      </p:sp>
      <p:sp>
        <p:nvSpPr>
          <p:cNvPr id="33" name="Espace réservé du texte 4">
            <a:extLst>
              <a:ext uri="{FF2B5EF4-FFF2-40B4-BE49-F238E27FC236}">
                <a16:creationId xmlns:a16="http://schemas.microsoft.com/office/drawing/2014/main" id="{E3BC2BD0-41C8-4C7A-BC1B-E444A392D03A}"/>
              </a:ext>
            </a:extLst>
          </p:cNvPr>
          <p:cNvSpPr>
            <a:spLocks noGrp="1"/>
          </p:cNvSpPr>
          <p:nvPr>
            <p:ph type="body" sz="quarter" idx="31" hasCustomPrompt="1"/>
          </p:nvPr>
        </p:nvSpPr>
        <p:spPr>
          <a:xfrm>
            <a:off x="7541016" y="1665010"/>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800"/>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US" noProof="0"/>
              <a:t>04</a:t>
            </a:r>
          </a:p>
        </p:txBody>
      </p:sp>
      <p:sp>
        <p:nvSpPr>
          <p:cNvPr id="38" name="Espace réservé du texte 4">
            <a:extLst>
              <a:ext uri="{FF2B5EF4-FFF2-40B4-BE49-F238E27FC236}">
                <a16:creationId xmlns:a16="http://schemas.microsoft.com/office/drawing/2014/main" id="{E6118210-A598-4833-8C53-BBA66CF5796F}"/>
              </a:ext>
            </a:extLst>
          </p:cNvPr>
          <p:cNvSpPr>
            <a:spLocks noGrp="1"/>
          </p:cNvSpPr>
          <p:nvPr>
            <p:ph type="body" sz="quarter" idx="40"/>
          </p:nvPr>
        </p:nvSpPr>
        <p:spPr>
          <a:xfrm>
            <a:off x="3264209" y="2452011"/>
            <a:ext cx="1270713" cy="314435"/>
          </a:xfrm>
        </p:spPr>
        <p:txBody>
          <a:bodyPr/>
          <a:lstStyle>
            <a:lvl1pPr algn="l">
              <a:lnSpc>
                <a:spcPct val="125000"/>
              </a:lnSpc>
              <a:defRPr sz="12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39" name="Espace réservé du texte 4">
            <a:extLst>
              <a:ext uri="{FF2B5EF4-FFF2-40B4-BE49-F238E27FC236}">
                <a16:creationId xmlns:a16="http://schemas.microsoft.com/office/drawing/2014/main" id="{140FC0A1-6231-4649-9573-C6772F9B84BC}"/>
              </a:ext>
            </a:extLst>
          </p:cNvPr>
          <p:cNvSpPr>
            <a:spLocks noGrp="1"/>
          </p:cNvSpPr>
          <p:nvPr>
            <p:ph type="body" sz="quarter" idx="41"/>
          </p:nvPr>
        </p:nvSpPr>
        <p:spPr>
          <a:xfrm>
            <a:off x="3264209" y="2791336"/>
            <a:ext cx="1270713" cy="314435"/>
          </a:xfrm>
        </p:spPr>
        <p:txBody>
          <a:bodyPr/>
          <a:lstStyle>
            <a:lvl1pPr algn="l">
              <a:lnSpc>
                <a:spcPct val="125000"/>
              </a:lnSpc>
              <a:defRPr sz="8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40" name="Espace réservé du texte 4">
            <a:extLst>
              <a:ext uri="{FF2B5EF4-FFF2-40B4-BE49-F238E27FC236}">
                <a16:creationId xmlns:a16="http://schemas.microsoft.com/office/drawing/2014/main" id="{2DAC1528-CEDA-41B5-AAAF-B8FF60A576A9}"/>
              </a:ext>
            </a:extLst>
          </p:cNvPr>
          <p:cNvSpPr>
            <a:spLocks noGrp="1"/>
          </p:cNvSpPr>
          <p:nvPr>
            <p:ph type="body" sz="quarter" idx="42"/>
          </p:nvPr>
        </p:nvSpPr>
        <p:spPr>
          <a:xfrm>
            <a:off x="4689811" y="2452011"/>
            <a:ext cx="1270713" cy="314435"/>
          </a:xfrm>
        </p:spPr>
        <p:txBody>
          <a:bodyPr/>
          <a:lstStyle>
            <a:lvl1pPr algn="l">
              <a:lnSpc>
                <a:spcPct val="125000"/>
              </a:lnSpc>
              <a:defRPr sz="12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41" name="Espace réservé du texte 4">
            <a:extLst>
              <a:ext uri="{FF2B5EF4-FFF2-40B4-BE49-F238E27FC236}">
                <a16:creationId xmlns:a16="http://schemas.microsoft.com/office/drawing/2014/main" id="{5FFDA929-E8A8-4AC0-99CE-44C3C6910AE5}"/>
              </a:ext>
            </a:extLst>
          </p:cNvPr>
          <p:cNvSpPr>
            <a:spLocks noGrp="1"/>
          </p:cNvSpPr>
          <p:nvPr>
            <p:ph type="body" sz="quarter" idx="43"/>
          </p:nvPr>
        </p:nvSpPr>
        <p:spPr>
          <a:xfrm>
            <a:off x="4689811" y="2791336"/>
            <a:ext cx="1270713" cy="314435"/>
          </a:xfrm>
        </p:spPr>
        <p:txBody>
          <a:bodyPr/>
          <a:lstStyle>
            <a:lvl1pPr algn="l">
              <a:lnSpc>
                <a:spcPct val="125000"/>
              </a:lnSpc>
              <a:defRPr sz="8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42" name="Espace réservé du texte 4">
            <a:extLst>
              <a:ext uri="{FF2B5EF4-FFF2-40B4-BE49-F238E27FC236}">
                <a16:creationId xmlns:a16="http://schemas.microsoft.com/office/drawing/2014/main" id="{9709CCCA-F00B-45D4-9788-1FBC4F09AA09}"/>
              </a:ext>
            </a:extLst>
          </p:cNvPr>
          <p:cNvSpPr>
            <a:spLocks noGrp="1"/>
          </p:cNvSpPr>
          <p:nvPr>
            <p:ph type="body" sz="quarter" idx="44"/>
          </p:nvPr>
        </p:nvSpPr>
        <p:spPr>
          <a:xfrm>
            <a:off x="6115414" y="2452011"/>
            <a:ext cx="1270713" cy="314435"/>
          </a:xfrm>
        </p:spPr>
        <p:txBody>
          <a:bodyPr/>
          <a:lstStyle>
            <a:lvl1pPr algn="l">
              <a:lnSpc>
                <a:spcPct val="125000"/>
              </a:lnSpc>
              <a:defRPr sz="12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43" name="Espace réservé du texte 4">
            <a:extLst>
              <a:ext uri="{FF2B5EF4-FFF2-40B4-BE49-F238E27FC236}">
                <a16:creationId xmlns:a16="http://schemas.microsoft.com/office/drawing/2014/main" id="{B5E93FAA-61CE-40AC-8738-0DE2C5E1F424}"/>
              </a:ext>
            </a:extLst>
          </p:cNvPr>
          <p:cNvSpPr>
            <a:spLocks noGrp="1"/>
          </p:cNvSpPr>
          <p:nvPr>
            <p:ph type="body" sz="quarter" idx="45"/>
          </p:nvPr>
        </p:nvSpPr>
        <p:spPr>
          <a:xfrm>
            <a:off x="6115414" y="2791336"/>
            <a:ext cx="1270713" cy="314435"/>
          </a:xfrm>
        </p:spPr>
        <p:txBody>
          <a:bodyPr/>
          <a:lstStyle>
            <a:lvl1pPr algn="l">
              <a:lnSpc>
                <a:spcPct val="125000"/>
              </a:lnSpc>
              <a:defRPr sz="8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44" name="Espace réservé du texte 4">
            <a:extLst>
              <a:ext uri="{FF2B5EF4-FFF2-40B4-BE49-F238E27FC236}">
                <a16:creationId xmlns:a16="http://schemas.microsoft.com/office/drawing/2014/main" id="{14A4C1F7-829A-4567-999B-287472F1F401}"/>
              </a:ext>
            </a:extLst>
          </p:cNvPr>
          <p:cNvSpPr>
            <a:spLocks noGrp="1"/>
          </p:cNvSpPr>
          <p:nvPr>
            <p:ph type="body" sz="quarter" idx="46"/>
          </p:nvPr>
        </p:nvSpPr>
        <p:spPr>
          <a:xfrm>
            <a:off x="7541017" y="2452011"/>
            <a:ext cx="1270713" cy="314435"/>
          </a:xfrm>
        </p:spPr>
        <p:txBody>
          <a:bodyPr/>
          <a:lstStyle>
            <a:lvl1pPr algn="l">
              <a:lnSpc>
                <a:spcPct val="125000"/>
              </a:lnSpc>
              <a:defRPr sz="1200">
                <a:solidFill>
                  <a:schemeClr val="accent2"/>
                </a:solidFill>
              </a:defRPr>
            </a:lvl1pPr>
            <a:lvl2pPr marL="0" indent="0">
              <a:lnSpc>
                <a:spcPts val="1200"/>
              </a:lnSpc>
              <a:spcAft>
                <a:spcPts val="400"/>
              </a:spcAft>
              <a:buFont typeface="Arial" panose="020B0604020202020204" pitchFamily="34" charset="0"/>
              <a:buNone/>
              <a:defRPr sz="1100">
                <a:solidFill>
                  <a:schemeClr val="accent2"/>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45" name="Espace réservé du texte 4">
            <a:extLst>
              <a:ext uri="{FF2B5EF4-FFF2-40B4-BE49-F238E27FC236}">
                <a16:creationId xmlns:a16="http://schemas.microsoft.com/office/drawing/2014/main" id="{A4030E47-E75C-4A3D-9FAD-95FD358BD577}"/>
              </a:ext>
            </a:extLst>
          </p:cNvPr>
          <p:cNvSpPr>
            <a:spLocks noGrp="1"/>
          </p:cNvSpPr>
          <p:nvPr>
            <p:ph type="body" sz="quarter" idx="47"/>
          </p:nvPr>
        </p:nvSpPr>
        <p:spPr>
          <a:xfrm>
            <a:off x="7541017" y="2791336"/>
            <a:ext cx="1270713" cy="314435"/>
          </a:xfrm>
        </p:spPr>
        <p:txBody>
          <a:bodyPr/>
          <a:lstStyle>
            <a:lvl1pPr algn="l">
              <a:lnSpc>
                <a:spcPct val="125000"/>
              </a:lnSpc>
              <a:defRPr sz="8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marL="230400" indent="0">
              <a:lnSpc>
                <a:spcPct val="110000"/>
              </a:lnSpc>
              <a:buFont typeface="Arial" panose="020B0604020202020204" pitchFamily="34" charset="0"/>
              <a:buNone/>
              <a:defRPr sz="800">
                <a:latin typeface="+mj-lt"/>
              </a:defRPr>
            </a:lvl3pPr>
            <a:lvl4pPr>
              <a:defRPr sz="1000"/>
            </a:lvl4pPr>
            <a:lvl5pPr>
              <a:defRPr sz="1000"/>
            </a:lvl5pPr>
          </a:lstStyle>
          <a:p>
            <a:pPr lvl="0"/>
            <a:r>
              <a:rPr lang="en-GB" noProof="0"/>
              <a:t>Click to edit Master text styles</a:t>
            </a:r>
          </a:p>
        </p:txBody>
      </p:sp>
      <p:sp>
        <p:nvSpPr>
          <p:cNvPr id="24" name="Espace réservé du texte 4">
            <a:extLst>
              <a:ext uri="{FF2B5EF4-FFF2-40B4-BE49-F238E27FC236}">
                <a16:creationId xmlns:a16="http://schemas.microsoft.com/office/drawing/2014/main" id="{CBC1E183-B986-4005-B87A-30E837CB27F1}"/>
              </a:ext>
            </a:extLst>
          </p:cNvPr>
          <p:cNvSpPr>
            <a:spLocks noGrp="1"/>
          </p:cNvSpPr>
          <p:nvPr>
            <p:ph type="body" sz="quarter" idx="48"/>
          </p:nvPr>
        </p:nvSpPr>
        <p:spPr>
          <a:xfrm>
            <a:off x="333730" y="1183183"/>
            <a:ext cx="2118055" cy="369332"/>
          </a:xfrm>
        </p:spPr>
        <p:txBody>
          <a:bodyPr wrap="square">
            <a:spAutoFit/>
          </a:bodyPr>
          <a:lstStyle>
            <a:lvl1pPr>
              <a:lnSpc>
                <a:spcPct val="100000"/>
              </a:lnSpc>
              <a:spcAft>
                <a:spcPts val="0"/>
              </a:spcAft>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GB" noProof="0"/>
              <a:t>Click to edit Master text styles</a:t>
            </a:r>
          </a:p>
        </p:txBody>
      </p:sp>
      <p:sp>
        <p:nvSpPr>
          <p:cNvPr id="25" name="Text Placeholder 2">
            <a:extLst>
              <a:ext uri="{FF2B5EF4-FFF2-40B4-BE49-F238E27FC236}">
                <a16:creationId xmlns:a16="http://schemas.microsoft.com/office/drawing/2014/main" id="{61183799-5968-4FC4-B6D2-F8DDF1F8685C}"/>
              </a:ext>
            </a:extLst>
          </p:cNvPr>
          <p:cNvSpPr>
            <a:spLocks noGrp="1"/>
          </p:cNvSpPr>
          <p:nvPr>
            <p:ph type="body" sz="quarter" idx="49"/>
          </p:nvPr>
        </p:nvSpPr>
        <p:spPr>
          <a:xfrm>
            <a:off x="331525" y="1457849"/>
            <a:ext cx="2120585" cy="3221417"/>
          </a:xfrm>
        </p:spPr>
        <p:txBody>
          <a:bodyPr/>
          <a:lstStyle>
            <a:lvl1pPr>
              <a:defRPr>
                <a:solidFill>
                  <a:schemeClr val="bg1"/>
                </a:solidFill>
              </a:defRPr>
            </a:lvl1pPr>
            <a:lvl2pPr marL="226800" indent="-226800">
              <a:buFontTx/>
              <a:buBlip>
                <a:blip r:embed="rId4"/>
              </a:buBlip>
              <a:defRPr>
                <a:solidFill>
                  <a:schemeClr val="bg1"/>
                </a:solidFill>
              </a:defRPr>
            </a:lvl2pPr>
            <a:lvl3pPr marL="457200" indent="-226800">
              <a:buFontTx/>
              <a:buBlip>
                <a:blip r:embed="rId4"/>
              </a:buBlip>
              <a:defRPr>
                <a:solidFill>
                  <a:schemeClr val="bg1"/>
                </a:solidFill>
              </a:defRPr>
            </a:lvl3pPr>
            <a:lvl4pPr marL="684000" indent="-226800">
              <a:buFontTx/>
              <a:buBlip>
                <a:blip r:embed="rId4"/>
              </a:buBlip>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1B60C5BA-4E6C-49B9-BC13-AE34B754C3AB}"/>
              </a:ext>
            </a:extLst>
          </p:cNvPr>
          <p:cNvSpPr>
            <a:spLocks noGrp="1"/>
          </p:cNvSpPr>
          <p:nvPr>
            <p:ph type="title"/>
          </p:nvPr>
        </p:nvSpPr>
        <p:spPr>
          <a:xfrm>
            <a:off x="331200" y="532800"/>
            <a:ext cx="2120585" cy="561185"/>
          </a:xfrm>
        </p:spPr>
        <p:txBody>
          <a:bodyPr/>
          <a:lstStyle>
            <a:lvl1pPr>
              <a:defRPr>
                <a:solidFill>
                  <a:schemeClr val="bg1"/>
                </a:solidFill>
              </a:defRPr>
            </a:lvl1pPr>
          </a:lstStyle>
          <a:p>
            <a:r>
              <a:rPr lang="en-GB"/>
              <a:t>Click to edit Master title style</a:t>
            </a:r>
            <a:endParaRPr lang="en-US"/>
          </a:p>
        </p:txBody>
      </p:sp>
      <p:sp>
        <p:nvSpPr>
          <p:cNvPr id="26" name="Forme libre : forme 9">
            <a:extLst>
              <a:ext uri="{FF2B5EF4-FFF2-40B4-BE49-F238E27FC236}">
                <a16:creationId xmlns:a16="http://schemas.microsoft.com/office/drawing/2014/main" id="{A9C36C71-038F-4436-BBC3-96ADAFADF4C5}"/>
              </a:ext>
            </a:extLst>
          </p:cNvPr>
          <p:cNvSpPr>
            <a:spLocks noChangeAspect="1"/>
          </p:cNvSpPr>
          <p:nvPr/>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noProof="0"/>
          </a:p>
        </p:txBody>
      </p:sp>
      <p:grpSp>
        <p:nvGrpSpPr>
          <p:cNvPr id="27" name="Graphique 7">
            <a:extLst>
              <a:ext uri="{FF2B5EF4-FFF2-40B4-BE49-F238E27FC236}">
                <a16:creationId xmlns:a16="http://schemas.microsoft.com/office/drawing/2014/main" id="{DBF91248-A888-4963-A212-5E5A4549B33C}"/>
              </a:ext>
            </a:extLst>
          </p:cNvPr>
          <p:cNvGrpSpPr>
            <a:grpSpLocks noChangeAspect="1"/>
          </p:cNvGrpSpPr>
          <p:nvPr/>
        </p:nvGrpSpPr>
        <p:grpSpPr>
          <a:xfrm>
            <a:off x="331624" y="4747145"/>
            <a:ext cx="803890" cy="206313"/>
            <a:chOff x="4768103" y="-471733"/>
            <a:chExt cx="744723" cy="191124"/>
          </a:xfrm>
          <a:solidFill>
            <a:schemeClr val="bg1"/>
          </a:solidFill>
        </p:grpSpPr>
        <p:sp>
          <p:nvSpPr>
            <p:cNvPr id="28" name="Forme libre : forme 9">
              <a:extLst>
                <a:ext uri="{FF2B5EF4-FFF2-40B4-BE49-F238E27FC236}">
                  <a16:creationId xmlns:a16="http://schemas.microsoft.com/office/drawing/2014/main" id="{68EE507B-C9A9-4C38-B6EF-2887A9778C9A}"/>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34" name="Forme libre : forme 10">
              <a:extLst>
                <a:ext uri="{FF2B5EF4-FFF2-40B4-BE49-F238E27FC236}">
                  <a16:creationId xmlns:a16="http://schemas.microsoft.com/office/drawing/2014/main" id="{AE069B0D-3A77-4024-93DE-B14818FED9C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46" name="Forme libre : forme 11">
              <a:extLst>
                <a:ext uri="{FF2B5EF4-FFF2-40B4-BE49-F238E27FC236}">
                  <a16:creationId xmlns:a16="http://schemas.microsoft.com/office/drawing/2014/main" id="{4FEF900E-F4FF-408E-9225-41DC79A3C407}"/>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36" name="Espace réservé du texte 5">
            <a:extLst>
              <a:ext uri="{FF2B5EF4-FFF2-40B4-BE49-F238E27FC236}">
                <a16:creationId xmlns:a16="http://schemas.microsoft.com/office/drawing/2014/main" id="{E84A8FD7-8FA2-4544-A842-D034742C4BED}"/>
              </a:ext>
            </a:extLst>
          </p:cNvPr>
          <p:cNvSpPr>
            <a:spLocks noGrp="1"/>
          </p:cNvSpPr>
          <p:nvPr>
            <p:ph type="body" sz="quarter" idx="50"/>
          </p:nvPr>
        </p:nvSpPr>
        <p:spPr>
          <a:xfrm>
            <a:off x="3025070" y="318887"/>
            <a:ext cx="578666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100000"/>
              </a:lnSpc>
              <a:spcBef>
                <a:spcPts val="300"/>
              </a:spcBef>
              <a:spcAft>
                <a:spcPts val="0"/>
              </a:spcAft>
              <a:buFont typeface="Arial" panose="020B0604020202020204" pitchFamily="34" charset="0"/>
              <a:buNone/>
              <a:defRPr sz="400" b="0" i="0" cap="all" baseline="0">
                <a:latin typeface="Verdana" panose="020B0604030504040204" pitchFamily="34" charset="0"/>
                <a:ea typeface="Verdana" panose="020B0604030504040204" pitchFamily="34" charset="0"/>
                <a:cs typeface="Verdana" panose="020B0604030504040204" pitchFamily="34" charset="0"/>
              </a:defRPr>
            </a:lvl2pPr>
            <a:lvl3pPr marL="230400" indent="0">
              <a:spcBef>
                <a:spcPts val="300"/>
              </a:spcBef>
              <a:buFont typeface="Arial" panose="020B0604020202020204" pitchFamily="34" charset="0"/>
              <a:buNone/>
              <a:tabLst>
                <a:tab pos="627063" algn="l"/>
              </a:tabLst>
              <a:defRPr sz="400"/>
            </a:lvl3pPr>
          </a:lstStyle>
          <a:p>
            <a:pPr lvl="0"/>
            <a:r>
              <a:rPr lang="en-GB" noProof="0"/>
              <a:t>Click to edit Master text styles</a:t>
            </a:r>
          </a:p>
        </p:txBody>
      </p:sp>
    </p:spTree>
    <p:extLst>
      <p:ext uri="{BB962C8B-B14F-4D97-AF65-F5344CB8AC3E}">
        <p14:creationId xmlns:p14="http://schemas.microsoft.com/office/powerpoint/2010/main" val="425247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able">
    <p:bg>
      <p:bgPr>
        <a:solidFill>
          <a:srgbClr val="F5F3F8"/>
        </a:solidFill>
        <a:effectLst/>
      </p:bgPr>
    </p:bg>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980E94A8-0648-D043-B8F7-3AFA110B04BE}" type="slidenum">
              <a:rPr lang="fr-FR" smtClean="0"/>
              <a:pPr/>
              <a:t>‹N°›</a:t>
            </a:fld>
            <a:endParaRPr lang="fr-FR"/>
          </a:p>
        </p:txBody>
      </p:sp>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331038" y="1457047"/>
            <a:ext cx="8478000" cy="3222219"/>
          </a:xfrm>
        </p:spPr>
        <p:txBody>
          <a:bodyPr anchor="ctr"/>
          <a:lstStyle>
            <a:lvl1pPr algn="ctr">
              <a:defRPr/>
            </a:lvl1pPr>
            <a:lvl2pPr marL="0" indent="0">
              <a:buFont typeface="Arial" panose="020B0604020202020204" pitchFamily="34" charset="0"/>
              <a:buNone/>
              <a:defRPr/>
            </a:lvl2pPr>
            <a:lvl3pPr marL="230400" indent="0">
              <a:buFont typeface="Arial" panose="020B0604020202020204" pitchFamily="34" charset="0"/>
              <a:buNone/>
              <a:defRPr/>
            </a:lvl3pPr>
          </a:lstStyle>
          <a:p>
            <a:pPr lvl="0"/>
            <a:r>
              <a:rPr lang="en-GB"/>
              <a:t>Click icon to add table</a:t>
            </a:r>
            <a:endParaRPr lang="en-US"/>
          </a:p>
        </p:txBody>
      </p:sp>
      <p:sp>
        <p:nvSpPr>
          <p:cNvPr id="15" name="Espace réservé du texte 4">
            <a:extLst>
              <a:ext uri="{FF2B5EF4-FFF2-40B4-BE49-F238E27FC236}">
                <a16:creationId xmlns:a16="http://schemas.microsoft.com/office/drawing/2014/main" id="{B46DC04F-F549-4DDB-B1AB-2032A0ED3E12}"/>
              </a:ext>
            </a:extLst>
          </p:cNvPr>
          <p:cNvSpPr>
            <a:spLocks noGrp="1"/>
          </p:cNvSpPr>
          <p:nvPr>
            <p:ph type="body" sz="quarter" idx="22"/>
          </p:nvPr>
        </p:nvSpPr>
        <p:spPr>
          <a:xfrm>
            <a:off x="333730" y="1183183"/>
            <a:ext cx="8478000" cy="184666"/>
          </a:xfrm>
        </p:spPr>
        <p:txBody>
          <a:bodyPr wrap="square">
            <a:spAutoFit/>
          </a:bodyPr>
          <a:lstStyle>
            <a:lvl1pPr>
              <a:lnSpc>
                <a:spcPct val="100000"/>
              </a:lnSpc>
              <a:spcAft>
                <a:spcPts val="0"/>
              </a:spcAf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GB" noProof="0"/>
              <a:t>Click to edit Master text styles</a:t>
            </a:r>
          </a:p>
        </p:txBody>
      </p:sp>
      <p:sp>
        <p:nvSpPr>
          <p:cNvPr id="3" name="Title 2">
            <a:extLst>
              <a:ext uri="{FF2B5EF4-FFF2-40B4-BE49-F238E27FC236}">
                <a16:creationId xmlns:a16="http://schemas.microsoft.com/office/drawing/2014/main" id="{22A467E3-1BB0-45A9-9E32-33434B3E3790}"/>
              </a:ext>
            </a:extLst>
          </p:cNvPr>
          <p:cNvSpPr>
            <a:spLocks noGrp="1"/>
          </p:cNvSpPr>
          <p:nvPr>
            <p:ph type="title"/>
          </p:nvPr>
        </p:nvSpPr>
        <p:spPr/>
        <p:txBody>
          <a:bodyPr/>
          <a:lstStyle/>
          <a:p>
            <a:r>
              <a:rPr lang="en-GB"/>
              <a:t>Click to edit Master title style</a:t>
            </a:r>
            <a:endParaRPr lang="en-US"/>
          </a:p>
        </p:txBody>
      </p:sp>
      <p:sp>
        <p:nvSpPr>
          <p:cNvPr id="9" name="Espace réservé du texte 5">
            <a:extLst>
              <a:ext uri="{FF2B5EF4-FFF2-40B4-BE49-F238E27FC236}">
                <a16:creationId xmlns:a16="http://schemas.microsoft.com/office/drawing/2014/main" id="{D6189EAE-21AC-4957-96D6-8677EA99838B}"/>
              </a:ext>
            </a:extLst>
          </p:cNvPr>
          <p:cNvSpPr>
            <a:spLocks noGrp="1"/>
          </p:cNvSpPr>
          <p:nvPr>
            <p:ph type="body" sz="quarter" idx="18"/>
          </p:nvPr>
        </p:nvSpPr>
        <p:spPr>
          <a:xfrm>
            <a:off x="333730" y="318887"/>
            <a:ext cx="8478000" cy="123111"/>
          </a:xfrm>
        </p:spPr>
        <p:txBody>
          <a:bodyPr wrap="square" anchor="t" anchorCtr="0">
            <a:spAutoFit/>
          </a:bodyPr>
          <a:lstStyle>
            <a:lvl1pPr algn="l">
              <a:lnSpc>
                <a:spcPct val="100000"/>
              </a:lnSpc>
              <a:spcAft>
                <a:spcPts val="0"/>
              </a:spcAft>
              <a:defRPr lang="fr-FR" sz="8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100000"/>
              </a:lnSpc>
              <a:spcBef>
                <a:spcPts val="300"/>
              </a:spcBef>
              <a:spcAft>
                <a:spcPts val="0"/>
              </a:spcAft>
              <a:buFont typeface="Arial" panose="020B0604020202020204" pitchFamily="34" charset="0"/>
              <a:buNone/>
              <a:defRPr sz="400" b="0" i="0" cap="all" baseline="0">
                <a:latin typeface="Verdana" panose="020B0604030504040204" pitchFamily="34" charset="0"/>
                <a:ea typeface="Verdana" panose="020B0604030504040204" pitchFamily="34" charset="0"/>
                <a:cs typeface="Verdana" panose="020B0604030504040204" pitchFamily="34" charset="0"/>
              </a:defRPr>
            </a:lvl2pPr>
            <a:lvl3pPr marL="230400" indent="0">
              <a:spcBef>
                <a:spcPts val="300"/>
              </a:spcBef>
              <a:buFont typeface="Arial" panose="020B0604020202020204" pitchFamily="34" charset="0"/>
              <a:buNone/>
              <a:tabLst>
                <a:tab pos="627063" algn="l"/>
              </a:tabLst>
              <a:defRPr sz="400"/>
            </a:lvl3pPr>
          </a:lstStyle>
          <a:p>
            <a:pPr lvl="0"/>
            <a:r>
              <a:rPr lang="en-GB" noProof="0"/>
              <a:t>Click to edit Master text styles</a:t>
            </a:r>
          </a:p>
        </p:txBody>
      </p:sp>
    </p:spTree>
    <p:extLst>
      <p:ext uri="{BB962C8B-B14F-4D97-AF65-F5344CB8AC3E}">
        <p14:creationId xmlns:p14="http://schemas.microsoft.com/office/powerpoint/2010/main" val="305955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p:nvGrpSpPr>
        <p:grpSpPr>
          <a:xfrm>
            <a:off x="3236582" y="2227950"/>
            <a:ext cx="2670837" cy="6876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Tree>
    <p:extLst>
      <p:ext uri="{BB962C8B-B14F-4D97-AF65-F5344CB8AC3E}">
        <p14:creationId xmlns:p14="http://schemas.microsoft.com/office/powerpoint/2010/main" val="32517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238027"/>
            <a:ext cx="6858000" cy="667446"/>
          </a:xfrm>
        </p:spPr>
        <p:txBody>
          <a:bodyPr anchor="ctr">
            <a:normAutofit/>
          </a:bodyPr>
          <a:lstStyle>
            <a:lvl1pPr algn="ctr">
              <a:defRPr sz="4000">
                <a:solidFill>
                  <a:schemeClr val="bg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4508583" y="3260202"/>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GB" noProof="0"/>
              <a:t>Click icon to add SmartArt graphic</a:t>
            </a:r>
            <a:endParaRPr lang="en-US" noProof="0"/>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4508583" y="1771699"/>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GB" noProof="0"/>
              <a:t>Click icon to add SmartArt graphic</a:t>
            </a:r>
            <a:endParaRPr lang="en-US" noProof="0"/>
          </a:p>
        </p:txBody>
      </p:sp>
      <p:sp>
        <p:nvSpPr>
          <p:cNvPr id="18" name="Forme libre : forme 9">
            <a:extLst>
              <a:ext uri="{FF2B5EF4-FFF2-40B4-BE49-F238E27FC236}">
                <a16:creationId xmlns:a16="http://schemas.microsoft.com/office/drawing/2014/main" id="{9BDDF620-0779-479D-AEB4-C14EF8564C01}"/>
              </a:ext>
            </a:extLst>
          </p:cNvPr>
          <p:cNvSpPr>
            <a:spLocks noChangeAspect="1"/>
          </p:cNvSpPr>
          <p:nvPr/>
        </p:nvSpPr>
        <p:spPr>
          <a:xfrm>
            <a:off x="4169622" y="4511009"/>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noProof="0"/>
          </a:p>
        </p:txBody>
      </p:sp>
      <p:grpSp>
        <p:nvGrpSpPr>
          <p:cNvPr id="21" name="Graphique 7">
            <a:extLst>
              <a:ext uri="{FF2B5EF4-FFF2-40B4-BE49-F238E27FC236}">
                <a16:creationId xmlns:a16="http://schemas.microsoft.com/office/drawing/2014/main" id="{CCF15C7E-6A99-4286-A9D8-5CFB7F6C2F2D}"/>
              </a:ext>
            </a:extLst>
          </p:cNvPr>
          <p:cNvGrpSpPr>
            <a:grpSpLocks noChangeAspect="1"/>
          </p:cNvGrpSpPr>
          <p:nvPr/>
        </p:nvGrpSpPr>
        <p:grpSpPr>
          <a:xfrm>
            <a:off x="4170047" y="4510417"/>
            <a:ext cx="803890" cy="206313"/>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Tree>
    <p:extLst>
      <p:ext uri="{BB962C8B-B14F-4D97-AF65-F5344CB8AC3E}">
        <p14:creationId xmlns:p14="http://schemas.microsoft.com/office/powerpoint/2010/main" val="204500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42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sp>
        <p:nvSpPr>
          <p:cNvPr id="4" name="Espace réservé du texte 3"/>
          <p:cNvSpPr>
            <a:spLocks noGrp="1"/>
          </p:cNvSpPr>
          <p:nvPr>
            <p:ph type="body" sz="quarter" idx="11" hasCustomPrompt="1"/>
          </p:nvPr>
        </p:nvSpPr>
        <p:spPr>
          <a:xfrm>
            <a:off x="2847704" y="4539427"/>
            <a:ext cx="6023247" cy="410049"/>
          </a:xfrm>
        </p:spPr>
        <p:txBody>
          <a:bodyPr wrap="square">
            <a:spAutoFit/>
          </a:bodyPr>
          <a:lstStyle>
            <a:lvl1pPr marL="0" indent="0" algn="r">
              <a:buNone/>
              <a:defRPr sz="2400" b="0"/>
            </a:lvl1pPr>
          </a:lstStyle>
          <a:p>
            <a:pPr lvl="0"/>
            <a:r>
              <a:rPr lang="en-US" noProof="0"/>
              <a:t>Subtitle, 24 </a:t>
            </a:r>
            <a:r>
              <a:rPr lang="en-US" noProof="0" err="1"/>
              <a:t>pts</a:t>
            </a:r>
            <a:endParaRPr lang="en-US" noProof="0"/>
          </a:p>
        </p:txBody>
      </p:sp>
      <p:sp>
        <p:nvSpPr>
          <p:cNvPr id="8" name="Espace réservé pour une image  7"/>
          <p:cNvSpPr>
            <a:spLocks noGrp="1"/>
          </p:cNvSpPr>
          <p:nvPr>
            <p:ph type="pic" sz="quarter" idx="10" hasCustomPrompt="1"/>
          </p:nvPr>
        </p:nvSpPr>
        <p:spPr>
          <a:xfrm>
            <a:off x="0" y="0"/>
            <a:ext cx="9144000" cy="3880800"/>
          </a:xfrm>
        </p:spPr>
        <p:txBody>
          <a:bodyPr/>
          <a:lstStyle/>
          <a:p>
            <a:r>
              <a:rPr lang="en-US" noProof="0"/>
              <a:t>Picture</a:t>
            </a:r>
          </a:p>
        </p:txBody>
      </p:sp>
      <p:sp>
        <p:nvSpPr>
          <p:cNvPr id="2" name="Title 1"/>
          <p:cNvSpPr>
            <a:spLocks noGrp="1"/>
          </p:cNvSpPr>
          <p:nvPr>
            <p:ph type="ctrTitle" hasCustomPrompt="1"/>
          </p:nvPr>
        </p:nvSpPr>
        <p:spPr>
          <a:xfrm>
            <a:off x="2847705" y="4059793"/>
            <a:ext cx="6019300" cy="451406"/>
          </a:xfrm>
        </p:spPr>
        <p:txBody>
          <a:bodyPr anchor="b"/>
          <a:lstStyle>
            <a:lvl1pPr algn="r">
              <a:defRPr sz="3200">
                <a:solidFill>
                  <a:schemeClr val="tx2"/>
                </a:solidFill>
              </a:defRPr>
            </a:lvl1pPr>
          </a:lstStyle>
          <a:p>
            <a:r>
              <a:rPr lang="en-US" noProof="0"/>
              <a:t>Presentation title, 32 </a:t>
            </a:r>
            <a:r>
              <a:rPr lang="en-US" noProof="0" err="1"/>
              <a:t>pts</a:t>
            </a:r>
            <a:endParaRPr lang="en-US" noProof="0"/>
          </a:p>
        </p:txBody>
      </p:sp>
    </p:spTree>
    <p:extLst>
      <p:ext uri="{BB962C8B-B14F-4D97-AF65-F5344CB8AC3E}">
        <p14:creationId xmlns:p14="http://schemas.microsoft.com/office/powerpoint/2010/main" val="3280915898"/>
      </p:ext>
    </p:extLst>
  </p:cSld>
  <p:clrMapOvr>
    <a:masterClrMapping/>
  </p:clrMapOvr>
  <p:extLst>
    <p:ext uri="{DCECCB84-F9BA-43D5-87BE-67443E8EF086}">
      <p15:sldGuideLst xmlns:p15="http://schemas.microsoft.com/office/powerpoint/2012/main">
        <p15:guide id="1" orient="horz" pos="2127">
          <p15:clr>
            <a:srgbClr val="FBAE40"/>
          </p15:clr>
        </p15:guide>
        <p15:guide id="2" orient="horz" pos="2304">
          <p15:clr>
            <a:srgbClr val="FBAE40"/>
          </p15:clr>
        </p15:guide>
        <p15:guide id="3" pos="4191">
          <p15:clr>
            <a:srgbClr val="FBAE40"/>
          </p15:clr>
        </p15:guide>
        <p15:guide id="4" pos="139">
          <p15:clr>
            <a:srgbClr val="FBAE40"/>
          </p15:clr>
        </p15:guide>
        <p15:guide id="5" pos="1083">
          <p15:clr>
            <a:srgbClr val="FBAE40"/>
          </p15:clr>
        </p15:guide>
        <p15:guide id="6" orient="horz" pos="2234">
          <p15:clr>
            <a:srgbClr val="FBAE40"/>
          </p15:clr>
        </p15:guide>
        <p15:guide id="7" orient="horz" pos="18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92" b="1" i="0">
                <a:solidFill>
                  <a:schemeClr val="bg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701827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Logo (Light)">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5569CE8B-04AF-468F-B800-7ECF09FD6C99}"/>
              </a:ext>
            </a:extLst>
          </p:cNvPr>
          <p:cNvGrpSpPr>
            <a:grpSpLocks noChangeAspect="1"/>
          </p:cNvGrpSpPr>
          <p:nvPr userDrawn="1"/>
        </p:nvGrpSpPr>
        <p:grpSpPr>
          <a:xfrm>
            <a:off x="3236582" y="2227950"/>
            <a:ext cx="2670837" cy="687600"/>
            <a:chOff x="4767702" y="-472136"/>
            <a:chExt cx="745525" cy="191931"/>
          </a:xfrm>
          <a:solidFill>
            <a:srgbClr val="FFFFFF"/>
          </a:solidFill>
        </p:grpSpPr>
        <p:sp>
          <p:nvSpPr>
            <p:cNvPr id="10" name="Forme libre : forme 9">
              <a:extLst>
                <a:ext uri="{FF2B5EF4-FFF2-40B4-BE49-F238E27FC236}">
                  <a16:creationId xmlns:a16="http://schemas.microsoft.com/office/drawing/2014/main" id="{A862ADC4-857D-4471-A871-BD1A38FB23C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11" name="Forme libre : forme 10">
              <a:extLst>
                <a:ext uri="{FF2B5EF4-FFF2-40B4-BE49-F238E27FC236}">
                  <a16:creationId xmlns:a16="http://schemas.microsoft.com/office/drawing/2014/main" id="{3473CDDD-9034-4972-B890-4C267C13F06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a:solidFill>
                  <a:schemeClr val="accent2"/>
                </a:solidFill>
              </a:endParaRPr>
            </a:p>
          </p:txBody>
        </p:sp>
        <p:sp>
          <p:nvSpPr>
            <p:cNvPr id="12" name="Forme libre : forme 11">
              <a:extLst>
                <a:ext uri="{FF2B5EF4-FFF2-40B4-BE49-F238E27FC236}">
                  <a16:creationId xmlns:a16="http://schemas.microsoft.com/office/drawing/2014/main" id="{FA4CC508-0E53-4122-BCBD-4E37F1B71C30}"/>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a:p>
          </p:txBody>
        </p:sp>
      </p:grpSp>
    </p:spTree>
    <p:extLst>
      <p:ext uri="{BB962C8B-B14F-4D97-AF65-F5344CB8AC3E}">
        <p14:creationId xmlns:p14="http://schemas.microsoft.com/office/powerpoint/2010/main" val="1660142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userDrawn="1"/>
        </p:nvGrpSpPr>
        <p:grpSpPr>
          <a:xfrm>
            <a:off x="3236582" y="2227950"/>
            <a:ext cx="2670837" cy="6876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Tree>
    <p:extLst>
      <p:ext uri="{BB962C8B-B14F-4D97-AF65-F5344CB8AC3E}">
        <p14:creationId xmlns:p14="http://schemas.microsoft.com/office/powerpoint/2010/main" val="589474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4514348" y="3749928"/>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4514348" y="1161011"/>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4146495" y="333342"/>
            <a:ext cx="851011" cy="21909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noProof="0"/>
            </a:p>
          </p:txBody>
        </p:sp>
      </p:gr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110583" y="1444725"/>
            <a:ext cx="6922834" cy="1243611"/>
          </a:xfrm>
        </p:spPr>
        <p:txBody>
          <a:bodyPr anchor="b">
            <a:noAutofit/>
          </a:bodyPr>
          <a:lstStyle>
            <a:lvl1pPr algn="ctr">
              <a:lnSpc>
                <a:spcPct val="96000"/>
              </a:lnSpc>
              <a:spcAft>
                <a:spcPts val="1000"/>
              </a:spcAft>
              <a:defRPr lang="fr-FR" sz="42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110583" y="2818617"/>
            <a:ext cx="6922834" cy="403469"/>
          </a:xfrm>
        </p:spPr>
        <p:txBody>
          <a:bodyPr anchor="ctr">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42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110583" y="3384936"/>
            <a:ext cx="6922834" cy="231290"/>
          </a:xfrm>
        </p:spPr>
        <p:txBody>
          <a:bodyPr anchor="t">
            <a:noAutofit/>
          </a:bodyPr>
          <a:lstStyle>
            <a:lvl1pPr algn="ctr">
              <a:lnSpc>
                <a:spcPct val="96000"/>
              </a:lnSpc>
              <a:spcAft>
                <a:spcPts val="1000"/>
              </a:spcAft>
              <a:defRPr lang="en-US" sz="14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3" name="Espace réservé de la date 28">
            <a:extLst>
              <a:ext uri="{FF2B5EF4-FFF2-40B4-BE49-F238E27FC236}">
                <a16:creationId xmlns:a16="http://schemas.microsoft.com/office/drawing/2014/main" id="{25962365-6359-DEC0-EC7C-C56DB32207AF}"/>
              </a:ext>
            </a:extLst>
          </p:cNvPr>
          <p:cNvSpPr txBox="1">
            <a:spLocks/>
          </p:cNvSpPr>
          <p:nvPr userDrawn="1"/>
        </p:nvSpPr>
        <p:spPr>
          <a:xfrm>
            <a:off x="3541500" y="5008203"/>
            <a:ext cx="2057400" cy="135297"/>
          </a:xfrm>
          <a:prstGeom prst="rect">
            <a:avLst/>
          </a:prstGeom>
        </p:spPr>
        <p:txBody>
          <a:bodyPr vert="horz" lIns="91440" tIns="45720" rIns="91440" bIns="45720" rtlCol="0" anchor="ctr"/>
          <a:lstStyle>
            <a:defPPr>
              <a:defRPr lang="en-US"/>
            </a:defPPr>
            <a:lvl1pPr marL="0" algn="ctr" defTabSz="457200" rtl="0" eaLnBrk="1" latinLnBrk="0" hangingPunct="1">
              <a:defRPr sz="900" b="0" i="0" kern="12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March 2023</a:t>
            </a:r>
          </a:p>
        </p:txBody>
      </p:sp>
    </p:spTree>
    <p:extLst>
      <p:ext uri="{BB962C8B-B14F-4D97-AF65-F5344CB8AC3E}">
        <p14:creationId xmlns:p14="http://schemas.microsoft.com/office/powerpoint/2010/main" val="2771780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Title (Dark)">
    <p:bg>
      <p:bgPr>
        <a:solidFill>
          <a:schemeClr val="accent1"/>
        </a:solidFill>
        <a:effectLst/>
      </p:bgPr>
    </p:bg>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4146495" y="333342"/>
            <a:ext cx="851011" cy="21909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p:txBody>
          <a:bodyPr/>
          <a:lstStyle>
            <a:lvl1pPr>
              <a:defRPr>
                <a:solidFill>
                  <a:schemeClr val="bg2"/>
                </a:solidFill>
              </a:defRPr>
            </a:lvl1pPr>
          </a:lstStyle>
          <a:p>
            <a:r>
              <a:rPr lang="en-US"/>
              <a:t>March 2023</a:t>
            </a:r>
          </a:p>
        </p:txBody>
      </p:sp>
      <p:sp>
        <p:nvSpPr>
          <p:cNvPr id="17" name="Espace réservé du graphique SmartArt 18">
            <a:extLst>
              <a:ext uri="{FF2B5EF4-FFF2-40B4-BE49-F238E27FC236}">
                <a16:creationId xmlns:a16="http://schemas.microsoft.com/office/drawing/2014/main" id="{50E609C3-EA6F-468A-8B7C-CD27949FB33C}"/>
              </a:ext>
            </a:extLst>
          </p:cNvPr>
          <p:cNvSpPr>
            <a:spLocks noGrp="1" noChangeAspect="1"/>
          </p:cNvSpPr>
          <p:nvPr>
            <p:ph type="dgm" sz="quarter" idx="13"/>
          </p:nvPr>
        </p:nvSpPr>
        <p:spPr>
          <a:xfrm>
            <a:off x="4514347" y="3749928"/>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8" name="Espace réservé du graphique SmartArt 19">
            <a:extLst>
              <a:ext uri="{FF2B5EF4-FFF2-40B4-BE49-F238E27FC236}">
                <a16:creationId xmlns:a16="http://schemas.microsoft.com/office/drawing/2014/main" id="{F155B637-1E1E-462B-9FBB-56FD4231172C}"/>
              </a:ext>
            </a:extLst>
          </p:cNvPr>
          <p:cNvSpPr>
            <a:spLocks noGrp="1" noChangeAspect="1"/>
          </p:cNvSpPr>
          <p:nvPr>
            <p:ph type="dgm" sz="quarter" idx="14"/>
          </p:nvPr>
        </p:nvSpPr>
        <p:spPr>
          <a:xfrm>
            <a:off x="4514347" y="1161011"/>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6" name="Espace réservé du texte 5">
            <a:extLst>
              <a:ext uri="{FF2B5EF4-FFF2-40B4-BE49-F238E27FC236}">
                <a16:creationId xmlns:a16="http://schemas.microsoft.com/office/drawing/2014/main" id="{287A90CB-3485-4D3D-9E87-2D7382BBBC10}"/>
              </a:ext>
            </a:extLst>
          </p:cNvPr>
          <p:cNvSpPr>
            <a:spLocks noGrp="1"/>
          </p:cNvSpPr>
          <p:nvPr>
            <p:ph type="body" sz="quarter" idx="21"/>
          </p:nvPr>
        </p:nvSpPr>
        <p:spPr>
          <a:xfrm>
            <a:off x="1110583" y="1444725"/>
            <a:ext cx="6922834" cy="1243611"/>
          </a:xfrm>
        </p:spPr>
        <p:txBody>
          <a:bodyPr anchor="b">
            <a:noAutofit/>
          </a:bodyPr>
          <a:lstStyle>
            <a:lvl1pPr algn="ctr">
              <a:lnSpc>
                <a:spcPct val="96000"/>
              </a:lnSpc>
              <a:spcAft>
                <a:spcPts val="1000"/>
              </a:spcAft>
              <a:defRPr lang="fr-FR" sz="42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19" name="Espace réservé du texte 5">
            <a:extLst>
              <a:ext uri="{FF2B5EF4-FFF2-40B4-BE49-F238E27FC236}">
                <a16:creationId xmlns:a16="http://schemas.microsoft.com/office/drawing/2014/main" id="{54CCF570-9115-4289-839C-7FACBC619C13}"/>
              </a:ext>
            </a:extLst>
          </p:cNvPr>
          <p:cNvSpPr>
            <a:spLocks noGrp="1"/>
          </p:cNvSpPr>
          <p:nvPr>
            <p:ph type="body" sz="quarter" idx="22"/>
          </p:nvPr>
        </p:nvSpPr>
        <p:spPr>
          <a:xfrm>
            <a:off x="1110583" y="2818617"/>
            <a:ext cx="6922834" cy="403469"/>
          </a:xfrm>
        </p:spPr>
        <p:txBody>
          <a:bodyPr anchor="ctr">
            <a:noAutofit/>
          </a:bodyPr>
          <a:lstStyle>
            <a:lvl1pPr algn="ctr">
              <a:lnSpc>
                <a:spcPct val="96000"/>
              </a:lnSpc>
              <a:spcAft>
                <a:spcPts val="1000"/>
              </a:spcAft>
              <a:defRPr lang="en-US" sz="2000"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42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0" name="Espace réservé du texte 5">
            <a:extLst>
              <a:ext uri="{FF2B5EF4-FFF2-40B4-BE49-F238E27FC236}">
                <a16:creationId xmlns:a16="http://schemas.microsoft.com/office/drawing/2014/main" id="{889FD9C7-FB39-4714-81F8-6EA37E5B621B}"/>
              </a:ext>
            </a:extLst>
          </p:cNvPr>
          <p:cNvSpPr>
            <a:spLocks noGrp="1"/>
          </p:cNvSpPr>
          <p:nvPr>
            <p:ph type="body" sz="quarter" idx="23"/>
          </p:nvPr>
        </p:nvSpPr>
        <p:spPr>
          <a:xfrm>
            <a:off x="1110583" y="3384936"/>
            <a:ext cx="6922834" cy="231290"/>
          </a:xfrm>
        </p:spPr>
        <p:txBody>
          <a:bodyPr anchor="t">
            <a:noAutofit/>
          </a:bodyPr>
          <a:lstStyle>
            <a:lvl1pPr algn="ctr">
              <a:lnSpc>
                <a:spcPct val="96000"/>
              </a:lnSpc>
              <a:spcAft>
                <a:spcPts val="1000"/>
              </a:spcAft>
              <a:defRPr lang="en-US" sz="14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488078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Ligh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5915025" y="4534579"/>
            <a:ext cx="2057400" cy="274637"/>
          </a:xfrm>
        </p:spPr>
        <p:txBody>
          <a:bodyPr/>
          <a:lstStyle/>
          <a:p>
            <a:r>
              <a:rPr lang="en-US" noProof="0"/>
              <a:t>March 2023</a:t>
            </a:r>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6518220" y="387185"/>
            <a:ext cx="851011" cy="21909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a:p>
          </p:txBody>
        </p:sp>
      </p:grpSp>
      <p:sp>
        <p:nvSpPr>
          <p:cNvPr id="17" name="Espace réservé du graphique SmartArt 11">
            <a:extLst>
              <a:ext uri="{FF2B5EF4-FFF2-40B4-BE49-F238E27FC236}">
                <a16:creationId xmlns:a16="http://schemas.microsoft.com/office/drawing/2014/main" id="{4F60E46E-0715-41F6-BEAC-C9C998D41D44}"/>
              </a:ext>
            </a:extLst>
          </p:cNvPr>
          <p:cNvSpPr>
            <a:spLocks noGrp="1" noChangeAspect="1"/>
          </p:cNvSpPr>
          <p:nvPr>
            <p:ph type="dgm" sz="quarter" idx="14"/>
          </p:nvPr>
        </p:nvSpPr>
        <p:spPr>
          <a:xfrm>
            <a:off x="6892559" y="13228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2" name="Espace réservé du graphique SmartArt 11">
            <a:extLst>
              <a:ext uri="{FF2B5EF4-FFF2-40B4-BE49-F238E27FC236}">
                <a16:creationId xmlns:a16="http://schemas.microsoft.com/office/drawing/2014/main" id="{2835F6F0-E601-40E8-8F65-7949A8AA2AF1}"/>
              </a:ext>
            </a:extLst>
          </p:cNvPr>
          <p:cNvSpPr>
            <a:spLocks noGrp="1" noChangeAspect="1"/>
          </p:cNvSpPr>
          <p:nvPr>
            <p:ph type="dgm" sz="quarter" idx="19"/>
          </p:nvPr>
        </p:nvSpPr>
        <p:spPr>
          <a:xfrm>
            <a:off x="6892559" y="3877313"/>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1"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25" name="Espace réservé du texte 5">
            <a:extLst>
              <a:ext uri="{FF2B5EF4-FFF2-40B4-BE49-F238E27FC236}">
                <a16:creationId xmlns:a16="http://schemas.microsoft.com/office/drawing/2014/main" id="{CA236998-34E3-4BB4-B42A-72EE346C3C40}"/>
              </a:ext>
            </a:extLst>
          </p:cNvPr>
          <p:cNvSpPr>
            <a:spLocks noGrp="1"/>
          </p:cNvSpPr>
          <p:nvPr>
            <p:ph type="body" sz="quarter" idx="21"/>
          </p:nvPr>
        </p:nvSpPr>
        <p:spPr>
          <a:xfrm>
            <a:off x="5087572" y="1444725"/>
            <a:ext cx="3712306" cy="1243611"/>
          </a:xfrm>
        </p:spPr>
        <p:txBody>
          <a:bodyPr anchor="b">
            <a:noAutofit/>
          </a:bodyPr>
          <a:lstStyle>
            <a:lvl1pPr algn="ctr">
              <a:lnSpc>
                <a:spcPct val="96000"/>
              </a:lnSpc>
              <a:spcAft>
                <a:spcPts val="1000"/>
              </a:spcAft>
              <a:defRPr lang="fr-FR" sz="30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5087572" y="2818617"/>
            <a:ext cx="3712306" cy="403469"/>
          </a:xfrm>
        </p:spPr>
        <p:txBody>
          <a:bodyPr anchor="t">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5087572" y="3240373"/>
            <a:ext cx="3712306" cy="577995"/>
          </a:xfrm>
        </p:spPr>
        <p:txBody>
          <a:bodyPr anchor="t">
            <a:noAutofit/>
          </a:bodyPr>
          <a:lstStyle>
            <a:lvl1pPr algn="ctr">
              <a:lnSpc>
                <a:spcPct val="96000"/>
              </a:lnSpc>
              <a:spcAft>
                <a:spcPts val="1000"/>
              </a:spcAft>
              <a:defRPr lang="en-US" sz="14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3248120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5915025" y="4534579"/>
            <a:ext cx="2057400" cy="274637"/>
          </a:xfrm>
        </p:spPr>
        <p:txBody>
          <a:bodyPr/>
          <a:lstStyle>
            <a:lvl1pPr>
              <a:defRPr>
                <a:solidFill>
                  <a:schemeClr val="bg2"/>
                </a:solidFill>
              </a:defRPr>
            </a:lvl1pPr>
          </a:lstStyle>
          <a:p>
            <a:r>
              <a:rPr lang="en-US"/>
              <a:t>March 2023</a:t>
            </a:r>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6518220" y="387185"/>
            <a:ext cx="851011" cy="21909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noProof="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1"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6892559" y="13228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6892559" y="3877313"/>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21" name="Espace réservé du texte 5">
            <a:extLst>
              <a:ext uri="{FF2B5EF4-FFF2-40B4-BE49-F238E27FC236}">
                <a16:creationId xmlns:a16="http://schemas.microsoft.com/office/drawing/2014/main" id="{008D4AEF-2960-4B86-98AA-A0ABA6675BC8}"/>
              </a:ext>
            </a:extLst>
          </p:cNvPr>
          <p:cNvSpPr>
            <a:spLocks noGrp="1"/>
          </p:cNvSpPr>
          <p:nvPr>
            <p:ph type="body" sz="quarter" idx="21"/>
          </p:nvPr>
        </p:nvSpPr>
        <p:spPr>
          <a:xfrm>
            <a:off x="5087572" y="1444725"/>
            <a:ext cx="3712306" cy="1243611"/>
          </a:xfrm>
        </p:spPr>
        <p:txBody>
          <a:bodyPr anchor="b">
            <a:noAutofit/>
          </a:bodyPr>
          <a:lstStyle>
            <a:lvl1pPr algn="ctr">
              <a:lnSpc>
                <a:spcPct val="96000"/>
              </a:lnSpc>
              <a:spcAft>
                <a:spcPts val="1000"/>
              </a:spcAft>
              <a:defRPr lang="fr-FR" sz="30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p:nvPr>
        </p:nvSpPr>
        <p:spPr>
          <a:xfrm>
            <a:off x="5087572" y="2818617"/>
            <a:ext cx="3712306" cy="403469"/>
          </a:xfrm>
        </p:spPr>
        <p:txBody>
          <a:bodyPr anchor="t">
            <a:noAutofit/>
          </a:bodyPr>
          <a:lstStyle>
            <a:lvl1pPr algn="ctr">
              <a:lnSpc>
                <a:spcPct val="96000"/>
              </a:lnSpc>
              <a:spcAft>
                <a:spcPts val="1000"/>
              </a:spcAft>
              <a:defRPr lang="en-US" sz="2000"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p:nvPr>
        </p:nvSpPr>
        <p:spPr>
          <a:xfrm>
            <a:off x="5087572" y="3240373"/>
            <a:ext cx="3712306" cy="577995"/>
          </a:xfrm>
        </p:spPr>
        <p:txBody>
          <a:bodyPr anchor="t">
            <a:noAutofit/>
          </a:bodyPr>
          <a:lstStyle>
            <a:lvl1pPr algn="ctr">
              <a:lnSpc>
                <a:spcPct val="96000"/>
              </a:lnSpc>
              <a:spcAft>
                <a:spcPts val="1000"/>
              </a:spcAft>
              <a:defRPr lang="en-US" sz="14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Tree>
    <p:extLst>
      <p:ext uri="{BB962C8B-B14F-4D97-AF65-F5344CB8AC3E}">
        <p14:creationId xmlns:p14="http://schemas.microsoft.com/office/powerpoint/2010/main" val="154490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4514348" y="3749928"/>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GB" noProof="0"/>
              <a:t>Click icon to add SmartArt graphic</a:t>
            </a:r>
            <a:endParaRPr lang="en-US" noProof="0"/>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4514348" y="1161011"/>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GB" noProof="0"/>
              <a:t>Click icon to add SmartArt graphic</a:t>
            </a:r>
            <a:endParaRPr lang="en-US" noProof="0"/>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p:nvGrpSpPr>
        <p:grpSpPr>
          <a:xfrm>
            <a:off x="4146495" y="333342"/>
            <a:ext cx="851011" cy="21909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3543300" y="4580079"/>
            <a:ext cx="2057400" cy="274637"/>
          </a:xfrm>
        </p:spPr>
        <p:txBody>
          <a:bodyPr/>
          <a:lstStyle/>
          <a:p>
            <a:endParaRPr lang="en-US" noProof="0"/>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110583" y="1444725"/>
            <a:ext cx="6922834" cy="1243611"/>
          </a:xfrm>
        </p:spPr>
        <p:txBody>
          <a:bodyPr anchor="b">
            <a:noAutofit/>
          </a:bodyPr>
          <a:lstStyle>
            <a:lvl1pPr algn="ctr">
              <a:lnSpc>
                <a:spcPct val="96000"/>
              </a:lnSpc>
              <a:spcAft>
                <a:spcPts val="1000"/>
              </a:spcAft>
              <a:defRPr lang="fr-FR" sz="42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110583" y="2818617"/>
            <a:ext cx="6922834" cy="403469"/>
          </a:xfrm>
        </p:spPr>
        <p:txBody>
          <a:bodyPr anchor="ctr">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42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110583" y="3384936"/>
            <a:ext cx="6922834" cy="231290"/>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marL="0" indent="0" algn="l">
              <a:lnSpc>
                <a:spcPct val="100000"/>
              </a:lnSpc>
              <a:buFont typeface="Arial" panose="020B0604020202020204" pitchFamily="34" charset="0"/>
              <a:buNone/>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Tree>
    <p:extLst>
      <p:ext uri="{BB962C8B-B14F-4D97-AF65-F5344CB8AC3E}">
        <p14:creationId xmlns:p14="http://schemas.microsoft.com/office/powerpoint/2010/main" val="201174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of Contents with Visual">
    <p:bg>
      <p:bgPr>
        <a:solidFill>
          <a:srgbClr val="F5F3F8"/>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4052777" y="532799"/>
            <a:ext cx="4756746" cy="4132943"/>
          </a:xfrm>
        </p:spPr>
        <p:txBody>
          <a:bodyPr>
            <a:noAutofit/>
          </a:bodyPr>
          <a:lstStyle>
            <a:lvl1pPr>
              <a:defRPr>
                <a:noFill/>
              </a:defRPr>
            </a:lvl1pPr>
          </a:lstStyle>
          <a:p>
            <a:r>
              <a:rPr lang="en-US"/>
              <a:t>Click icon to add picture</a:t>
            </a:r>
            <a:endParaRPr lang="fr-FR"/>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331523" y="1470113"/>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893659" y="1733550"/>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892771" y="1468492"/>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4" name="Espace réservé du texte 17">
            <a:extLst>
              <a:ext uri="{FF2B5EF4-FFF2-40B4-BE49-F238E27FC236}">
                <a16:creationId xmlns:a16="http://schemas.microsoft.com/office/drawing/2014/main" id="{97091393-5B32-4687-B23A-7838A2A25A2C}"/>
              </a:ext>
            </a:extLst>
          </p:cNvPr>
          <p:cNvSpPr>
            <a:spLocks noGrp="1"/>
          </p:cNvSpPr>
          <p:nvPr>
            <p:ph type="body" sz="quarter" idx="82" hasCustomPrompt="1"/>
          </p:nvPr>
        </p:nvSpPr>
        <p:spPr>
          <a:xfrm>
            <a:off x="331523" y="2064574"/>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6" name="Espace réservé du texte 17">
            <a:extLst>
              <a:ext uri="{FF2B5EF4-FFF2-40B4-BE49-F238E27FC236}">
                <a16:creationId xmlns:a16="http://schemas.microsoft.com/office/drawing/2014/main" id="{78A45169-55E0-4EE5-8CBA-8768DBF2F544}"/>
              </a:ext>
            </a:extLst>
          </p:cNvPr>
          <p:cNvSpPr>
            <a:spLocks noGrp="1"/>
          </p:cNvSpPr>
          <p:nvPr>
            <p:ph type="body" sz="quarter" idx="83"/>
          </p:nvPr>
        </p:nvSpPr>
        <p:spPr>
          <a:xfrm>
            <a:off x="893659" y="2328011"/>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7" name="Espace réservé du texte 17">
            <a:extLst>
              <a:ext uri="{FF2B5EF4-FFF2-40B4-BE49-F238E27FC236}">
                <a16:creationId xmlns:a16="http://schemas.microsoft.com/office/drawing/2014/main" id="{4EFDD7E2-57EF-47B5-AF8A-BF6D20E10C47}"/>
              </a:ext>
            </a:extLst>
          </p:cNvPr>
          <p:cNvSpPr>
            <a:spLocks noGrp="1"/>
          </p:cNvSpPr>
          <p:nvPr>
            <p:ph type="body" sz="quarter" idx="84"/>
          </p:nvPr>
        </p:nvSpPr>
        <p:spPr>
          <a:xfrm>
            <a:off x="892771" y="2062953"/>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8" name="Espace réservé du texte 17">
            <a:extLst>
              <a:ext uri="{FF2B5EF4-FFF2-40B4-BE49-F238E27FC236}">
                <a16:creationId xmlns:a16="http://schemas.microsoft.com/office/drawing/2014/main" id="{075F6C6B-6992-47B7-BC49-F4AC1EE38A88}"/>
              </a:ext>
            </a:extLst>
          </p:cNvPr>
          <p:cNvSpPr>
            <a:spLocks noGrp="1"/>
          </p:cNvSpPr>
          <p:nvPr>
            <p:ph type="body" sz="quarter" idx="85" hasCustomPrompt="1"/>
          </p:nvPr>
        </p:nvSpPr>
        <p:spPr>
          <a:xfrm>
            <a:off x="331523" y="2659035"/>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9" name="Espace réservé du texte 17">
            <a:extLst>
              <a:ext uri="{FF2B5EF4-FFF2-40B4-BE49-F238E27FC236}">
                <a16:creationId xmlns:a16="http://schemas.microsoft.com/office/drawing/2014/main" id="{41B2844B-42C8-4FB2-BA00-4038766A4A1D}"/>
              </a:ext>
            </a:extLst>
          </p:cNvPr>
          <p:cNvSpPr>
            <a:spLocks noGrp="1"/>
          </p:cNvSpPr>
          <p:nvPr>
            <p:ph type="body" sz="quarter" idx="86"/>
          </p:nvPr>
        </p:nvSpPr>
        <p:spPr>
          <a:xfrm>
            <a:off x="893659" y="2922472"/>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0" name="Espace réservé du texte 17">
            <a:extLst>
              <a:ext uri="{FF2B5EF4-FFF2-40B4-BE49-F238E27FC236}">
                <a16:creationId xmlns:a16="http://schemas.microsoft.com/office/drawing/2014/main" id="{599CCF3B-6B06-4CAD-8825-545E17FF2ACF}"/>
              </a:ext>
            </a:extLst>
          </p:cNvPr>
          <p:cNvSpPr>
            <a:spLocks noGrp="1"/>
          </p:cNvSpPr>
          <p:nvPr>
            <p:ph type="body" sz="quarter" idx="87"/>
          </p:nvPr>
        </p:nvSpPr>
        <p:spPr>
          <a:xfrm>
            <a:off x="892771" y="2657414"/>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1" name="Espace réservé du texte 17">
            <a:extLst>
              <a:ext uri="{FF2B5EF4-FFF2-40B4-BE49-F238E27FC236}">
                <a16:creationId xmlns:a16="http://schemas.microsoft.com/office/drawing/2014/main" id="{4A758C59-C8FF-42D2-9532-27C881E50320}"/>
              </a:ext>
            </a:extLst>
          </p:cNvPr>
          <p:cNvSpPr>
            <a:spLocks noGrp="1"/>
          </p:cNvSpPr>
          <p:nvPr>
            <p:ph type="body" sz="quarter" idx="88" hasCustomPrompt="1"/>
          </p:nvPr>
        </p:nvSpPr>
        <p:spPr>
          <a:xfrm>
            <a:off x="331523" y="3254827"/>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2" name="Espace réservé du texte 17">
            <a:extLst>
              <a:ext uri="{FF2B5EF4-FFF2-40B4-BE49-F238E27FC236}">
                <a16:creationId xmlns:a16="http://schemas.microsoft.com/office/drawing/2014/main" id="{218CAD9D-594C-4262-9BE4-D19C1B8241C1}"/>
              </a:ext>
            </a:extLst>
          </p:cNvPr>
          <p:cNvSpPr>
            <a:spLocks noGrp="1"/>
          </p:cNvSpPr>
          <p:nvPr>
            <p:ph type="body" sz="quarter" idx="89"/>
          </p:nvPr>
        </p:nvSpPr>
        <p:spPr>
          <a:xfrm>
            <a:off x="893659" y="3518264"/>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3" name="Espace réservé du texte 17">
            <a:extLst>
              <a:ext uri="{FF2B5EF4-FFF2-40B4-BE49-F238E27FC236}">
                <a16:creationId xmlns:a16="http://schemas.microsoft.com/office/drawing/2014/main" id="{930D6C4D-8511-437A-B3D5-0F9CBC93B993}"/>
              </a:ext>
            </a:extLst>
          </p:cNvPr>
          <p:cNvSpPr>
            <a:spLocks noGrp="1"/>
          </p:cNvSpPr>
          <p:nvPr>
            <p:ph type="body" sz="quarter" idx="90"/>
          </p:nvPr>
        </p:nvSpPr>
        <p:spPr>
          <a:xfrm>
            <a:off x="892771" y="3253206"/>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4" name="Espace réservé du texte 17">
            <a:extLst>
              <a:ext uri="{FF2B5EF4-FFF2-40B4-BE49-F238E27FC236}">
                <a16:creationId xmlns:a16="http://schemas.microsoft.com/office/drawing/2014/main" id="{98D97654-EEEA-4D58-A2DB-CCD6CCA548FE}"/>
              </a:ext>
            </a:extLst>
          </p:cNvPr>
          <p:cNvSpPr>
            <a:spLocks noGrp="1"/>
          </p:cNvSpPr>
          <p:nvPr>
            <p:ph type="body" sz="quarter" idx="91" hasCustomPrompt="1"/>
          </p:nvPr>
        </p:nvSpPr>
        <p:spPr>
          <a:xfrm>
            <a:off x="331523" y="3848578"/>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5" name="Espace réservé du texte 17">
            <a:extLst>
              <a:ext uri="{FF2B5EF4-FFF2-40B4-BE49-F238E27FC236}">
                <a16:creationId xmlns:a16="http://schemas.microsoft.com/office/drawing/2014/main" id="{89230667-50D9-47D9-A8C7-FAE52F19D569}"/>
              </a:ext>
            </a:extLst>
          </p:cNvPr>
          <p:cNvSpPr>
            <a:spLocks noGrp="1"/>
          </p:cNvSpPr>
          <p:nvPr>
            <p:ph type="body" sz="quarter" idx="92"/>
          </p:nvPr>
        </p:nvSpPr>
        <p:spPr>
          <a:xfrm>
            <a:off x="893659" y="4112015"/>
            <a:ext cx="2987221" cy="154434"/>
          </a:xfrm>
        </p:spPr>
        <p:txBody>
          <a:bodyPr/>
          <a:lstStyle>
            <a:lvl1pPr>
              <a:lnSpc>
                <a:spcPct val="90000"/>
              </a:lnSpc>
              <a:spcBef>
                <a:spcPts val="600"/>
              </a:spcBef>
              <a:defRPr sz="1400"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6" name="Espace réservé du texte 17">
            <a:extLst>
              <a:ext uri="{FF2B5EF4-FFF2-40B4-BE49-F238E27FC236}">
                <a16:creationId xmlns:a16="http://schemas.microsoft.com/office/drawing/2014/main" id="{09F33D73-E99B-4746-8C7A-EBD6161BCDB4}"/>
              </a:ext>
            </a:extLst>
          </p:cNvPr>
          <p:cNvSpPr>
            <a:spLocks noGrp="1"/>
          </p:cNvSpPr>
          <p:nvPr>
            <p:ph type="body" sz="quarter" idx="93"/>
          </p:nvPr>
        </p:nvSpPr>
        <p:spPr>
          <a:xfrm>
            <a:off x="892771" y="3846957"/>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 name="Footer Placeholder 4">
            <a:extLst>
              <a:ext uri="{FF2B5EF4-FFF2-40B4-BE49-F238E27FC236}">
                <a16:creationId xmlns:a16="http://schemas.microsoft.com/office/drawing/2014/main" id="{1466F8E9-CF88-4DAA-A494-7A6379BA9F70}"/>
              </a:ext>
            </a:extLst>
          </p:cNvPr>
          <p:cNvSpPr>
            <a:spLocks noGrp="1"/>
          </p:cNvSpPr>
          <p:nvPr>
            <p:ph type="ftr" sz="quarter" idx="95"/>
          </p:nvPr>
        </p:nvSpPr>
        <p:spPr/>
        <p:txBody>
          <a:bodyPr/>
          <a:lstStyle/>
          <a:p>
            <a:r>
              <a:rPr lang="en-US"/>
              <a:t>Patients As Partners 2023</a:t>
            </a:r>
          </a:p>
        </p:txBody>
      </p:sp>
      <p:sp>
        <p:nvSpPr>
          <p:cNvPr id="6" name="Slide Number Placeholder 5">
            <a:extLst>
              <a:ext uri="{FF2B5EF4-FFF2-40B4-BE49-F238E27FC236}">
                <a16:creationId xmlns:a16="http://schemas.microsoft.com/office/drawing/2014/main" id="{3CD83D85-A675-42AA-B47E-D10360C71103}"/>
              </a:ext>
            </a:extLst>
          </p:cNvPr>
          <p:cNvSpPr>
            <a:spLocks noGrp="1"/>
          </p:cNvSpPr>
          <p:nvPr>
            <p:ph type="sldNum" sz="quarter" idx="96"/>
          </p:nvPr>
        </p:nvSpPr>
        <p:spPr/>
        <p:txBody>
          <a:bodyPr/>
          <a:lstStyle/>
          <a:p>
            <a:fld id="{6B54B0F7-55DD-40D6-B7F4-70B586885C0B}" type="slidenum">
              <a:rPr lang="en-US" smtClean="0"/>
              <a:pPr/>
              <a:t>‹N°›</a:t>
            </a:fld>
            <a:endParaRPr lang="en-US"/>
          </a:p>
        </p:txBody>
      </p:sp>
      <p:sp>
        <p:nvSpPr>
          <p:cNvPr id="3" name="Title 2">
            <a:extLst>
              <a:ext uri="{FF2B5EF4-FFF2-40B4-BE49-F238E27FC236}">
                <a16:creationId xmlns:a16="http://schemas.microsoft.com/office/drawing/2014/main" id="{D06AD566-8583-4475-A096-A17760443149}"/>
              </a:ext>
            </a:extLst>
          </p:cNvPr>
          <p:cNvSpPr>
            <a:spLocks noGrp="1"/>
          </p:cNvSpPr>
          <p:nvPr>
            <p:ph type="title"/>
          </p:nvPr>
        </p:nvSpPr>
        <p:spPr>
          <a:xfrm>
            <a:off x="331200" y="289130"/>
            <a:ext cx="3548792" cy="720000"/>
          </a:xfrm>
        </p:spPr>
        <p:txBody>
          <a:bodyPr/>
          <a:lstStyle/>
          <a:p>
            <a:r>
              <a:rPr lang="en-US"/>
              <a:t>Click to edit Master title style</a:t>
            </a:r>
          </a:p>
        </p:txBody>
      </p:sp>
    </p:spTree>
    <p:extLst>
      <p:ext uri="{BB962C8B-B14F-4D97-AF65-F5344CB8AC3E}">
        <p14:creationId xmlns:p14="http://schemas.microsoft.com/office/powerpoint/2010/main" val="261065273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of Contents Large">
    <p:bg>
      <p:bgPr>
        <a:solidFill>
          <a:srgbClr val="F5F3F8"/>
        </a:solidFill>
        <a:effectLst/>
      </p:bgPr>
    </p:bg>
    <p:spTree>
      <p:nvGrpSpPr>
        <p:cNvPr id="1" name=""/>
        <p:cNvGrpSpPr/>
        <p:nvPr/>
      </p:nvGrpSpPr>
      <p:grpSpPr>
        <a:xfrm>
          <a:off x="0" y="0"/>
          <a:ext cx="0" cy="0"/>
          <a:chOff x="0" y="0"/>
          <a:chExt cx="0" cy="0"/>
        </a:xfrm>
      </p:grpSpPr>
      <p:sp>
        <p:nvSpPr>
          <p:cNvPr id="38" name="Espace réservé du texte 17">
            <a:extLst>
              <a:ext uri="{FF2B5EF4-FFF2-40B4-BE49-F238E27FC236}">
                <a16:creationId xmlns:a16="http://schemas.microsoft.com/office/drawing/2014/main" id="{82732C9F-2E43-4038-BC05-DED439C12F10}"/>
              </a:ext>
            </a:extLst>
          </p:cNvPr>
          <p:cNvSpPr>
            <a:spLocks noGrp="1"/>
          </p:cNvSpPr>
          <p:nvPr>
            <p:ph type="body" sz="quarter" idx="103" hasCustomPrompt="1"/>
          </p:nvPr>
        </p:nvSpPr>
        <p:spPr>
          <a:xfrm>
            <a:off x="857303" y="1470113"/>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9" name="Espace réservé du texte 17">
            <a:extLst>
              <a:ext uri="{FF2B5EF4-FFF2-40B4-BE49-F238E27FC236}">
                <a16:creationId xmlns:a16="http://schemas.microsoft.com/office/drawing/2014/main" id="{4729A94F-D32F-4FA2-B41A-A87626D5F538}"/>
              </a:ext>
            </a:extLst>
          </p:cNvPr>
          <p:cNvSpPr>
            <a:spLocks noGrp="1"/>
          </p:cNvSpPr>
          <p:nvPr>
            <p:ph type="body" sz="quarter" idx="64"/>
          </p:nvPr>
        </p:nvSpPr>
        <p:spPr>
          <a:xfrm>
            <a:off x="1419439" y="1733550"/>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0" name="Espace réservé du texte 17">
            <a:extLst>
              <a:ext uri="{FF2B5EF4-FFF2-40B4-BE49-F238E27FC236}">
                <a16:creationId xmlns:a16="http://schemas.microsoft.com/office/drawing/2014/main" id="{30B81CE8-C869-4163-AF4B-EB730E30E2AD}"/>
              </a:ext>
            </a:extLst>
          </p:cNvPr>
          <p:cNvSpPr>
            <a:spLocks noGrp="1"/>
          </p:cNvSpPr>
          <p:nvPr>
            <p:ph type="body" sz="quarter" idx="73"/>
          </p:nvPr>
        </p:nvSpPr>
        <p:spPr>
          <a:xfrm>
            <a:off x="1418551" y="1468492"/>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4" name="Espace réservé du texte 17">
            <a:extLst>
              <a:ext uri="{FF2B5EF4-FFF2-40B4-BE49-F238E27FC236}">
                <a16:creationId xmlns:a16="http://schemas.microsoft.com/office/drawing/2014/main" id="{96E7A572-131B-4F3D-A86D-379293B4A63D}"/>
              </a:ext>
            </a:extLst>
          </p:cNvPr>
          <p:cNvSpPr>
            <a:spLocks noGrp="1"/>
          </p:cNvSpPr>
          <p:nvPr>
            <p:ph type="body" sz="quarter" idx="104" hasCustomPrompt="1"/>
          </p:nvPr>
        </p:nvSpPr>
        <p:spPr>
          <a:xfrm>
            <a:off x="857303" y="3848304"/>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5" name="Espace réservé du texte 17">
            <a:extLst>
              <a:ext uri="{FF2B5EF4-FFF2-40B4-BE49-F238E27FC236}">
                <a16:creationId xmlns:a16="http://schemas.microsoft.com/office/drawing/2014/main" id="{3E9BB610-24D0-4B64-9D87-DACAD06C691D}"/>
              </a:ext>
            </a:extLst>
          </p:cNvPr>
          <p:cNvSpPr>
            <a:spLocks noGrp="1"/>
          </p:cNvSpPr>
          <p:nvPr>
            <p:ph type="body" sz="quarter" idx="105"/>
          </p:nvPr>
        </p:nvSpPr>
        <p:spPr>
          <a:xfrm>
            <a:off x="1419439" y="4111741"/>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6" name="Espace réservé du texte 17">
            <a:extLst>
              <a:ext uri="{FF2B5EF4-FFF2-40B4-BE49-F238E27FC236}">
                <a16:creationId xmlns:a16="http://schemas.microsoft.com/office/drawing/2014/main" id="{35A3BF33-AC14-49D2-B8C3-8B4150CD6356}"/>
              </a:ext>
            </a:extLst>
          </p:cNvPr>
          <p:cNvSpPr>
            <a:spLocks noGrp="1"/>
          </p:cNvSpPr>
          <p:nvPr>
            <p:ph type="body" sz="quarter" idx="106"/>
          </p:nvPr>
        </p:nvSpPr>
        <p:spPr>
          <a:xfrm>
            <a:off x="1418551" y="3846683"/>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3" name="Espace réservé du texte 17">
            <a:extLst>
              <a:ext uri="{FF2B5EF4-FFF2-40B4-BE49-F238E27FC236}">
                <a16:creationId xmlns:a16="http://schemas.microsoft.com/office/drawing/2014/main" id="{85BA105D-CC21-4D86-8EAC-3B1D35E166FF}"/>
              </a:ext>
            </a:extLst>
          </p:cNvPr>
          <p:cNvSpPr>
            <a:spLocks noGrp="1"/>
          </p:cNvSpPr>
          <p:nvPr>
            <p:ph type="body" sz="quarter" idx="107" hasCustomPrompt="1"/>
          </p:nvPr>
        </p:nvSpPr>
        <p:spPr>
          <a:xfrm>
            <a:off x="4970112" y="1470113"/>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4" name="Espace réservé du texte 17">
            <a:extLst>
              <a:ext uri="{FF2B5EF4-FFF2-40B4-BE49-F238E27FC236}">
                <a16:creationId xmlns:a16="http://schemas.microsoft.com/office/drawing/2014/main" id="{A0349449-2CBF-4197-BE5C-32B70C8C1163}"/>
              </a:ext>
            </a:extLst>
          </p:cNvPr>
          <p:cNvSpPr>
            <a:spLocks noGrp="1"/>
          </p:cNvSpPr>
          <p:nvPr>
            <p:ph type="body" sz="quarter" idx="108"/>
          </p:nvPr>
        </p:nvSpPr>
        <p:spPr>
          <a:xfrm>
            <a:off x="5532248" y="1733550"/>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5" name="Espace réservé du texte 17">
            <a:extLst>
              <a:ext uri="{FF2B5EF4-FFF2-40B4-BE49-F238E27FC236}">
                <a16:creationId xmlns:a16="http://schemas.microsoft.com/office/drawing/2014/main" id="{A9EFB71E-BF7B-41F6-91A2-E3FC413ED2BA}"/>
              </a:ext>
            </a:extLst>
          </p:cNvPr>
          <p:cNvSpPr>
            <a:spLocks noGrp="1"/>
          </p:cNvSpPr>
          <p:nvPr>
            <p:ph type="body" sz="quarter" idx="109"/>
          </p:nvPr>
        </p:nvSpPr>
        <p:spPr>
          <a:xfrm>
            <a:off x="5531360" y="1468492"/>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6" name="Espace réservé du texte 17">
            <a:extLst>
              <a:ext uri="{FF2B5EF4-FFF2-40B4-BE49-F238E27FC236}">
                <a16:creationId xmlns:a16="http://schemas.microsoft.com/office/drawing/2014/main" id="{B44E60B6-D8D8-4311-9307-2FD74D1A6FEA}"/>
              </a:ext>
            </a:extLst>
          </p:cNvPr>
          <p:cNvSpPr>
            <a:spLocks noGrp="1"/>
          </p:cNvSpPr>
          <p:nvPr>
            <p:ph type="body" sz="quarter" idx="110" hasCustomPrompt="1"/>
          </p:nvPr>
        </p:nvSpPr>
        <p:spPr>
          <a:xfrm>
            <a:off x="4970112" y="3848304"/>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7" name="Espace réservé du texte 17">
            <a:extLst>
              <a:ext uri="{FF2B5EF4-FFF2-40B4-BE49-F238E27FC236}">
                <a16:creationId xmlns:a16="http://schemas.microsoft.com/office/drawing/2014/main" id="{4D96F28E-D77B-4A1C-A4F6-C97FB13AEB6B}"/>
              </a:ext>
            </a:extLst>
          </p:cNvPr>
          <p:cNvSpPr>
            <a:spLocks noGrp="1"/>
          </p:cNvSpPr>
          <p:nvPr>
            <p:ph type="body" sz="quarter" idx="111"/>
          </p:nvPr>
        </p:nvSpPr>
        <p:spPr>
          <a:xfrm>
            <a:off x="5532248" y="4111741"/>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8" name="Espace réservé du texte 17">
            <a:extLst>
              <a:ext uri="{FF2B5EF4-FFF2-40B4-BE49-F238E27FC236}">
                <a16:creationId xmlns:a16="http://schemas.microsoft.com/office/drawing/2014/main" id="{C6DD0FBB-4A20-4D5B-A099-3630E5406628}"/>
              </a:ext>
            </a:extLst>
          </p:cNvPr>
          <p:cNvSpPr>
            <a:spLocks noGrp="1"/>
          </p:cNvSpPr>
          <p:nvPr>
            <p:ph type="body" sz="quarter" idx="112"/>
          </p:nvPr>
        </p:nvSpPr>
        <p:spPr>
          <a:xfrm>
            <a:off x="5531360" y="3846683"/>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9" name="Espace réservé du texte 17">
            <a:extLst>
              <a:ext uri="{FF2B5EF4-FFF2-40B4-BE49-F238E27FC236}">
                <a16:creationId xmlns:a16="http://schemas.microsoft.com/office/drawing/2014/main" id="{E8F35747-B4E8-4514-BE8C-F5A1401CF48F}"/>
              </a:ext>
            </a:extLst>
          </p:cNvPr>
          <p:cNvSpPr>
            <a:spLocks noGrp="1"/>
          </p:cNvSpPr>
          <p:nvPr>
            <p:ph type="body" sz="quarter" idx="113" hasCustomPrompt="1"/>
          </p:nvPr>
        </p:nvSpPr>
        <p:spPr>
          <a:xfrm>
            <a:off x="857303" y="2064661"/>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0" name="Espace réservé du texte 17">
            <a:extLst>
              <a:ext uri="{FF2B5EF4-FFF2-40B4-BE49-F238E27FC236}">
                <a16:creationId xmlns:a16="http://schemas.microsoft.com/office/drawing/2014/main" id="{DBAE0210-39D8-4F04-8FF6-6CD0D5F97AEC}"/>
              </a:ext>
            </a:extLst>
          </p:cNvPr>
          <p:cNvSpPr>
            <a:spLocks noGrp="1"/>
          </p:cNvSpPr>
          <p:nvPr>
            <p:ph type="body" sz="quarter" idx="114"/>
          </p:nvPr>
        </p:nvSpPr>
        <p:spPr>
          <a:xfrm>
            <a:off x="1419439" y="2328098"/>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1" name="Espace réservé du texte 17">
            <a:extLst>
              <a:ext uri="{FF2B5EF4-FFF2-40B4-BE49-F238E27FC236}">
                <a16:creationId xmlns:a16="http://schemas.microsoft.com/office/drawing/2014/main" id="{FCCA7931-F0F5-41EC-B328-F91A4F359E2C}"/>
              </a:ext>
            </a:extLst>
          </p:cNvPr>
          <p:cNvSpPr>
            <a:spLocks noGrp="1"/>
          </p:cNvSpPr>
          <p:nvPr>
            <p:ph type="body" sz="quarter" idx="115"/>
          </p:nvPr>
        </p:nvSpPr>
        <p:spPr>
          <a:xfrm>
            <a:off x="1418551" y="2063040"/>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2" name="Espace réservé du texte 17">
            <a:extLst>
              <a:ext uri="{FF2B5EF4-FFF2-40B4-BE49-F238E27FC236}">
                <a16:creationId xmlns:a16="http://schemas.microsoft.com/office/drawing/2014/main" id="{7BA108F3-0481-4A14-9D65-B9A309C38668}"/>
              </a:ext>
            </a:extLst>
          </p:cNvPr>
          <p:cNvSpPr>
            <a:spLocks noGrp="1"/>
          </p:cNvSpPr>
          <p:nvPr>
            <p:ph type="body" sz="quarter" idx="116" hasCustomPrompt="1"/>
          </p:nvPr>
        </p:nvSpPr>
        <p:spPr>
          <a:xfrm>
            <a:off x="857303" y="2659209"/>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3" name="Espace réservé du texte 17">
            <a:extLst>
              <a:ext uri="{FF2B5EF4-FFF2-40B4-BE49-F238E27FC236}">
                <a16:creationId xmlns:a16="http://schemas.microsoft.com/office/drawing/2014/main" id="{41FE92FA-898C-4F5A-A71E-9D8B964E10FC}"/>
              </a:ext>
            </a:extLst>
          </p:cNvPr>
          <p:cNvSpPr>
            <a:spLocks noGrp="1"/>
          </p:cNvSpPr>
          <p:nvPr>
            <p:ph type="body" sz="quarter" idx="117"/>
          </p:nvPr>
        </p:nvSpPr>
        <p:spPr>
          <a:xfrm>
            <a:off x="1419439" y="2922646"/>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4" name="Espace réservé du texte 17">
            <a:extLst>
              <a:ext uri="{FF2B5EF4-FFF2-40B4-BE49-F238E27FC236}">
                <a16:creationId xmlns:a16="http://schemas.microsoft.com/office/drawing/2014/main" id="{66506539-BBA1-4A3E-B7AD-0307CA753479}"/>
              </a:ext>
            </a:extLst>
          </p:cNvPr>
          <p:cNvSpPr>
            <a:spLocks noGrp="1"/>
          </p:cNvSpPr>
          <p:nvPr>
            <p:ph type="body" sz="quarter" idx="118"/>
          </p:nvPr>
        </p:nvSpPr>
        <p:spPr>
          <a:xfrm>
            <a:off x="1418551" y="2657588"/>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5" name="Espace réservé du texte 17">
            <a:extLst>
              <a:ext uri="{FF2B5EF4-FFF2-40B4-BE49-F238E27FC236}">
                <a16:creationId xmlns:a16="http://schemas.microsoft.com/office/drawing/2014/main" id="{C5654311-D660-4B29-AF0A-1981CC54CEE9}"/>
              </a:ext>
            </a:extLst>
          </p:cNvPr>
          <p:cNvSpPr>
            <a:spLocks noGrp="1"/>
          </p:cNvSpPr>
          <p:nvPr>
            <p:ph type="body" sz="quarter" idx="119" hasCustomPrompt="1"/>
          </p:nvPr>
        </p:nvSpPr>
        <p:spPr>
          <a:xfrm>
            <a:off x="857303" y="3253757"/>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6" name="Espace réservé du texte 17">
            <a:extLst>
              <a:ext uri="{FF2B5EF4-FFF2-40B4-BE49-F238E27FC236}">
                <a16:creationId xmlns:a16="http://schemas.microsoft.com/office/drawing/2014/main" id="{95CD4CDA-5C2C-4195-9A07-953DBAD0D18A}"/>
              </a:ext>
            </a:extLst>
          </p:cNvPr>
          <p:cNvSpPr>
            <a:spLocks noGrp="1"/>
          </p:cNvSpPr>
          <p:nvPr>
            <p:ph type="body" sz="quarter" idx="120"/>
          </p:nvPr>
        </p:nvSpPr>
        <p:spPr>
          <a:xfrm>
            <a:off x="1419439" y="3517194"/>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7" name="Espace réservé du texte 17">
            <a:extLst>
              <a:ext uri="{FF2B5EF4-FFF2-40B4-BE49-F238E27FC236}">
                <a16:creationId xmlns:a16="http://schemas.microsoft.com/office/drawing/2014/main" id="{FC83D189-AC94-464E-8A58-96EDD69C0700}"/>
              </a:ext>
            </a:extLst>
          </p:cNvPr>
          <p:cNvSpPr>
            <a:spLocks noGrp="1"/>
          </p:cNvSpPr>
          <p:nvPr>
            <p:ph type="body" sz="quarter" idx="121"/>
          </p:nvPr>
        </p:nvSpPr>
        <p:spPr>
          <a:xfrm>
            <a:off x="1418551" y="3252136"/>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8" name="Espace réservé du texte 17">
            <a:extLst>
              <a:ext uri="{FF2B5EF4-FFF2-40B4-BE49-F238E27FC236}">
                <a16:creationId xmlns:a16="http://schemas.microsoft.com/office/drawing/2014/main" id="{F8D9666C-06C2-4568-AFE1-5E33A958EFFF}"/>
              </a:ext>
            </a:extLst>
          </p:cNvPr>
          <p:cNvSpPr>
            <a:spLocks noGrp="1"/>
          </p:cNvSpPr>
          <p:nvPr>
            <p:ph type="body" sz="quarter" idx="122" hasCustomPrompt="1"/>
          </p:nvPr>
        </p:nvSpPr>
        <p:spPr>
          <a:xfrm>
            <a:off x="4970112" y="2064661"/>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9" name="Espace réservé du texte 17">
            <a:extLst>
              <a:ext uri="{FF2B5EF4-FFF2-40B4-BE49-F238E27FC236}">
                <a16:creationId xmlns:a16="http://schemas.microsoft.com/office/drawing/2014/main" id="{C7758A07-7BC4-4B24-A823-43842146EE4D}"/>
              </a:ext>
            </a:extLst>
          </p:cNvPr>
          <p:cNvSpPr>
            <a:spLocks noGrp="1"/>
          </p:cNvSpPr>
          <p:nvPr>
            <p:ph type="body" sz="quarter" idx="123"/>
          </p:nvPr>
        </p:nvSpPr>
        <p:spPr>
          <a:xfrm>
            <a:off x="5532248" y="2328098"/>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0" name="Espace réservé du texte 17">
            <a:extLst>
              <a:ext uri="{FF2B5EF4-FFF2-40B4-BE49-F238E27FC236}">
                <a16:creationId xmlns:a16="http://schemas.microsoft.com/office/drawing/2014/main" id="{4477220E-DB34-4D3C-B9FA-F6214050E4BC}"/>
              </a:ext>
            </a:extLst>
          </p:cNvPr>
          <p:cNvSpPr>
            <a:spLocks noGrp="1"/>
          </p:cNvSpPr>
          <p:nvPr>
            <p:ph type="body" sz="quarter" idx="124"/>
          </p:nvPr>
        </p:nvSpPr>
        <p:spPr>
          <a:xfrm>
            <a:off x="5531360" y="2063040"/>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1" name="Espace réservé du texte 17">
            <a:extLst>
              <a:ext uri="{FF2B5EF4-FFF2-40B4-BE49-F238E27FC236}">
                <a16:creationId xmlns:a16="http://schemas.microsoft.com/office/drawing/2014/main" id="{93AE66DF-B0A6-45B7-A2F2-B59B5C8C03BC}"/>
              </a:ext>
            </a:extLst>
          </p:cNvPr>
          <p:cNvSpPr>
            <a:spLocks noGrp="1"/>
          </p:cNvSpPr>
          <p:nvPr>
            <p:ph type="body" sz="quarter" idx="125" hasCustomPrompt="1"/>
          </p:nvPr>
        </p:nvSpPr>
        <p:spPr>
          <a:xfrm>
            <a:off x="4970112" y="2659209"/>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2" name="Espace réservé du texte 17">
            <a:extLst>
              <a:ext uri="{FF2B5EF4-FFF2-40B4-BE49-F238E27FC236}">
                <a16:creationId xmlns:a16="http://schemas.microsoft.com/office/drawing/2014/main" id="{208B6011-925D-4D02-9029-EBCE19B6B50C}"/>
              </a:ext>
            </a:extLst>
          </p:cNvPr>
          <p:cNvSpPr>
            <a:spLocks noGrp="1"/>
          </p:cNvSpPr>
          <p:nvPr>
            <p:ph type="body" sz="quarter" idx="126"/>
          </p:nvPr>
        </p:nvSpPr>
        <p:spPr>
          <a:xfrm>
            <a:off x="5532248" y="2922646"/>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3" name="Espace réservé du texte 17">
            <a:extLst>
              <a:ext uri="{FF2B5EF4-FFF2-40B4-BE49-F238E27FC236}">
                <a16:creationId xmlns:a16="http://schemas.microsoft.com/office/drawing/2014/main" id="{B514F45E-F347-4E46-A745-25253540B0A3}"/>
              </a:ext>
            </a:extLst>
          </p:cNvPr>
          <p:cNvSpPr>
            <a:spLocks noGrp="1"/>
          </p:cNvSpPr>
          <p:nvPr>
            <p:ph type="body" sz="quarter" idx="127"/>
          </p:nvPr>
        </p:nvSpPr>
        <p:spPr>
          <a:xfrm>
            <a:off x="5531360" y="2657588"/>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4" name="Espace réservé du texte 17">
            <a:extLst>
              <a:ext uri="{FF2B5EF4-FFF2-40B4-BE49-F238E27FC236}">
                <a16:creationId xmlns:a16="http://schemas.microsoft.com/office/drawing/2014/main" id="{05BA45E7-DB40-4745-812E-41659735FD2D}"/>
              </a:ext>
            </a:extLst>
          </p:cNvPr>
          <p:cNvSpPr>
            <a:spLocks noGrp="1"/>
          </p:cNvSpPr>
          <p:nvPr>
            <p:ph type="body" sz="quarter" idx="128" hasCustomPrompt="1"/>
          </p:nvPr>
        </p:nvSpPr>
        <p:spPr>
          <a:xfrm>
            <a:off x="4970112" y="3253757"/>
            <a:ext cx="388464" cy="422480"/>
          </a:xfrm>
        </p:spPr>
        <p:txBody>
          <a:bodyPr/>
          <a:lstStyle>
            <a:lvl1pPr>
              <a:lnSpc>
                <a:spcPct val="90000"/>
              </a:lnSpc>
              <a:spcBef>
                <a:spcPts val="600"/>
              </a:spcBef>
              <a:defRPr lang="en-US" sz="20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5" name="Espace réservé du texte 17">
            <a:extLst>
              <a:ext uri="{FF2B5EF4-FFF2-40B4-BE49-F238E27FC236}">
                <a16:creationId xmlns:a16="http://schemas.microsoft.com/office/drawing/2014/main" id="{CD18703E-351D-46EB-B93D-13073424AF76}"/>
              </a:ext>
            </a:extLst>
          </p:cNvPr>
          <p:cNvSpPr>
            <a:spLocks noGrp="1"/>
          </p:cNvSpPr>
          <p:nvPr>
            <p:ph type="body" sz="quarter" idx="129"/>
          </p:nvPr>
        </p:nvSpPr>
        <p:spPr>
          <a:xfrm>
            <a:off x="5532248" y="3517194"/>
            <a:ext cx="2987221" cy="154434"/>
          </a:xfrm>
        </p:spPr>
        <p:txBody>
          <a:bodyPr/>
          <a:lstStyle>
            <a:lvl1pPr>
              <a:lnSpc>
                <a:spcPct val="90000"/>
              </a:lnSpc>
              <a:spcBef>
                <a:spcPts val="600"/>
              </a:spcBef>
              <a:defRPr sz="14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4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6" name="Espace réservé du texte 17">
            <a:extLst>
              <a:ext uri="{FF2B5EF4-FFF2-40B4-BE49-F238E27FC236}">
                <a16:creationId xmlns:a16="http://schemas.microsoft.com/office/drawing/2014/main" id="{0A954F23-B687-4929-BDF6-382811870CB6}"/>
              </a:ext>
            </a:extLst>
          </p:cNvPr>
          <p:cNvSpPr>
            <a:spLocks noGrp="1"/>
          </p:cNvSpPr>
          <p:nvPr>
            <p:ph type="body" sz="quarter" idx="130"/>
          </p:nvPr>
        </p:nvSpPr>
        <p:spPr>
          <a:xfrm>
            <a:off x="5531360" y="3252136"/>
            <a:ext cx="2987221" cy="242482"/>
          </a:xfrm>
        </p:spPr>
        <p:txBody>
          <a:bodyPr/>
          <a:lstStyle>
            <a:lvl1pPr>
              <a:lnSpc>
                <a:spcPct val="90000"/>
              </a:lnSpc>
              <a:spcBef>
                <a:spcPts val="600"/>
              </a:spcBef>
              <a:defRPr sz="20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20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 name="Footer Placeholder 4">
            <a:extLst>
              <a:ext uri="{FF2B5EF4-FFF2-40B4-BE49-F238E27FC236}">
                <a16:creationId xmlns:a16="http://schemas.microsoft.com/office/drawing/2014/main" id="{5260848A-5240-46A7-80F9-F264F80E48F7}"/>
              </a:ext>
            </a:extLst>
          </p:cNvPr>
          <p:cNvSpPr>
            <a:spLocks noGrp="1"/>
          </p:cNvSpPr>
          <p:nvPr>
            <p:ph type="ftr" sz="quarter" idx="132"/>
          </p:nvPr>
        </p:nvSpPr>
        <p:spPr/>
        <p:txBody>
          <a:bodyPr/>
          <a:lstStyle/>
          <a:p>
            <a:r>
              <a:rPr lang="en-US"/>
              <a:t>Patients As Partners 2023</a:t>
            </a:r>
          </a:p>
        </p:txBody>
      </p:sp>
      <p:sp>
        <p:nvSpPr>
          <p:cNvPr id="6" name="Slide Number Placeholder 5">
            <a:extLst>
              <a:ext uri="{FF2B5EF4-FFF2-40B4-BE49-F238E27FC236}">
                <a16:creationId xmlns:a16="http://schemas.microsoft.com/office/drawing/2014/main" id="{9B269CDA-1C73-4FE4-993F-6E6CA9CDC932}"/>
              </a:ext>
            </a:extLst>
          </p:cNvPr>
          <p:cNvSpPr>
            <a:spLocks noGrp="1"/>
          </p:cNvSpPr>
          <p:nvPr>
            <p:ph type="sldNum" sz="quarter" idx="133"/>
          </p:nvPr>
        </p:nvSpPr>
        <p:spPr/>
        <p:txBody>
          <a:bodyPr/>
          <a:lstStyle/>
          <a:p>
            <a:fld id="{6B54B0F7-55DD-40D6-B7F4-70B586885C0B}" type="slidenum">
              <a:rPr lang="en-US" smtClean="0"/>
              <a:pPr/>
              <a:t>‹N°›</a:t>
            </a:fld>
            <a:endParaRPr lang="en-US"/>
          </a:p>
        </p:txBody>
      </p:sp>
      <p:sp>
        <p:nvSpPr>
          <p:cNvPr id="2" name="Title 1">
            <a:extLst>
              <a:ext uri="{FF2B5EF4-FFF2-40B4-BE49-F238E27FC236}">
                <a16:creationId xmlns:a16="http://schemas.microsoft.com/office/drawing/2014/main" id="{CAD5464B-D2EF-4132-BFF3-24607B5DEC3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642804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2" y="3119437"/>
            <a:ext cx="953453" cy="942975"/>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868680" y="2265747"/>
            <a:ext cx="838579" cy="332399"/>
          </a:xfrm>
        </p:spPr>
        <p:txBody>
          <a:bodyPr vert="horz" lIns="0" tIns="0" rIns="0" bIns="0" rtlCol="0" anchor="b">
            <a:noAutofit/>
          </a:bodyPr>
          <a:lstStyle>
            <a:lvl1pPr>
              <a:defRPr lang="en-US" sz="2400" b="1" noProof="0" dirty="0">
                <a:solidFill>
                  <a:schemeClr val="tx1"/>
                </a:solidFill>
              </a:defRPr>
            </a:lvl1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009318" y="2265747"/>
            <a:ext cx="4888011" cy="332399"/>
          </a:xfrm>
        </p:spPr>
        <p:txBody>
          <a:bodyPr/>
          <a:lstStyle>
            <a:lvl1pPr>
              <a:lnSpc>
                <a:spcPct val="90000"/>
              </a:lnSpc>
              <a:defRPr lang="fr-FR" sz="24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600"/>
              </a:spcBef>
              <a:buFont typeface="Arial" panose="020B0604020202020204" pitchFamily="34" charset="0"/>
              <a:buNone/>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Tree>
    <p:extLst>
      <p:ext uri="{BB962C8B-B14F-4D97-AF65-F5344CB8AC3E}">
        <p14:creationId xmlns:p14="http://schemas.microsoft.com/office/powerpoint/2010/main" val="385366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rgbClr val="1E034A"/>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2" y="3119437"/>
            <a:ext cx="953453" cy="942975"/>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868680" y="2265747"/>
            <a:ext cx="838579" cy="332399"/>
          </a:xfrm>
        </p:spPr>
        <p:txBody>
          <a:bodyPr vert="horz" lIns="0" tIns="0" rIns="0" bIns="0" rtlCol="0">
            <a:noAutofit/>
          </a:bodyPr>
          <a:lstStyle>
            <a:lvl1pPr algn="r">
              <a:defRPr lang="en-US" sz="2400" b="1" noProof="0" dirty="0">
                <a:solidFill>
                  <a:schemeClr val="bg2"/>
                </a:solidFill>
              </a:defRPr>
            </a:lvl1pPr>
          </a:lstStyle>
          <a:p>
            <a:pPr lvl="0">
              <a:lnSpc>
                <a:spcPct val="90000"/>
              </a:lnSpc>
            </a:pPr>
            <a:r>
              <a:rPr lang="en-US" noProof="0"/>
              <a:t>00</a:t>
            </a:r>
          </a:p>
        </p:txBody>
      </p:sp>
      <p:sp>
        <p:nvSpPr>
          <p:cNvPr id="15" name="Espace réservé du texte 17">
            <a:extLst>
              <a:ext uri="{FF2B5EF4-FFF2-40B4-BE49-F238E27FC236}">
                <a16:creationId xmlns:a16="http://schemas.microsoft.com/office/drawing/2014/main" id="{26F07BC6-BD1D-4953-9F45-D190CB67B241}"/>
              </a:ext>
            </a:extLst>
          </p:cNvPr>
          <p:cNvSpPr>
            <a:spLocks noGrp="1"/>
          </p:cNvSpPr>
          <p:nvPr>
            <p:ph type="body" sz="quarter" idx="23"/>
          </p:nvPr>
        </p:nvSpPr>
        <p:spPr>
          <a:xfrm>
            <a:off x="2009318" y="2265747"/>
            <a:ext cx="4888011" cy="332399"/>
          </a:xfrm>
        </p:spPr>
        <p:txBody>
          <a:bodyPr/>
          <a:lstStyle>
            <a:lvl1pPr>
              <a:lnSpc>
                <a:spcPct val="90000"/>
              </a:lnSpc>
              <a:defRPr lang="fr-FR" sz="2400" b="1" i="0"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600"/>
              </a:spcBef>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800"/>
              </a:spcBef>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US" noProof="0"/>
              <a:t>Click to edit Master text styles</a:t>
            </a:r>
          </a:p>
        </p:txBody>
      </p:sp>
    </p:spTree>
    <p:extLst>
      <p:ext uri="{BB962C8B-B14F-4D97-AF65-F5344CB8AC3E}">
        <p14:creationId xmlns:p14="http://schemas.microsoft.com/office/powerpoint/2010/main" val="3779300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xt over Image">
    <p:bg>
      <p:bgPr>
        <a:solidFill>
          <a:schemeClr val="accent1"/>
        </a:solidFill>
        <a:effectLst/>
      </p:bgPr>
    </p:bg>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solidFill>
                  <a:schemeClr val="bg2"/>
                </a:solidFill>
              </a:defRPr>
            </a:lvl1pPr>
          </a:lstStyle>
          <a:p>
            <a:fld id="{6B54B0F7-55DD-40D6-B7F4-70B586885C0B}" type="slidenum">
              <a:rPr lang="en-US" smtClean="0"/>
              <a:pPr/>
              <a:t>‹N°›</a:t>
            </a:fld>
            <a:endParaRPr lang="en-US"/>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5083918" y="2186523"/>
            <a:ext cx="3712306" cy="1049438"/>
          </a:xfrm>
        </p:spPr>
        <p:txBody>
          <a:bodyPr anchor="t">
            <a:noAutofit/>
          </a:bodyPr>
          <a:lstStyle>
            <a:lvl1pPr algn="l">
              <a:lnSpc>
                <a:spcPct val="96000"/>
              </a:lnSpc>
              <a:spcAft>
                <a:spcPts val="1000"/>
              </a:spcAft>
              <a:defRPr lang="fr-FR" sz="36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36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000"/>
              </a:spcBef>
              <a:defRPr sz="1400">
                <a:solidFill>
                  <a:schemeClr val="bg1"/>
                </a:solidFill>
                <a:effectLst>
                  <a:outerShdw blurRad="127000" sx="102000" sy="102000" algn="ctr" rotWithShape="0">
                    <a:prstClr val="black">
                      <a:alpha val="25000"/>
                    </a:prstClr>
                  </a:outerShdw>
                </a:effectLst>
              </a:defRPr>
            </a:lvl3pPr>
          </a:lstStyle>
          <a:p>
            <a:pPr marL="571500" lvl="0" indent="-571500" algn="l" defTabSz="685800" rtl="0" eaLnBrk="1" latinLnBrk="0" hangingPunct="1">
              <a:lnSpc>
                <a:spcPct val="90000"/>
              </a:lnSpc>
              <a:spcBef>
                <a:spcPts val="0"/>
              </a:spcBef>
            </a:pPr>
            <a:r>
              <a:rPr lang="en-US"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5083918" y="3296919"/>
            <a:ext cx="3712306" cy="532899"/>
          </a:xfrm>
        </p:spPr>
        <p:txBody>
          <a:bodyPr anchor="t">
            <a:noAutofit/>
          </a:bodyPr>
          <a:lstStyle>
            <a:lvl1pPr algn="l">
              <a:lnSpc>
                <a:spcPct val="96000"/>
              </a:lnSpc>
              <a:spcAft>
                <a:spcPts val="1000"/>
              </a:spcAft>
              <a:defRPr lang="fr-FR" sz="1400"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400"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000"/>
              </a:spcBef>
              <a:defRPr lang="en-US" sz="1400"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685800" rtl="0" eaLnBrk="1" latinLnBrk="0" hangingPunct="1">
              <a:lnSpc>
                <a:spcPct val="100000"/>
              </a:lnSpc>
              <a:spcBef>
                <a:spcPts val="1000"/>
              </a:spcBef>
              <a:buFont typeface="Arial" panose="020B0604020202020204" pitchFamily="34" charset="0"/>
              <a:buNone/>
            </a:pPr>
            <a:r>
              <a:rPr lang="en-US"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5083918" y="1344695"/>
            <a:ext cx="3712306" cy="704959"/>
          </a:xfrm>
        </p:spPr>
        <p:txBody>
          <a:bodyPr anchor="b">
            <a:noAutofit/>
          </a:bodyPr>
          <a:lstStyle>
            <a:lvl1pPr algn="l">
              <a:lnSpc>
                <a:spcPct val="96000"/>
              </a:lnSpc>
              <a:spcAft>
                <a:spcPts val="1000"/>
              </a:spcAft>
              <a:defRPr lang="fr-FR" sz="2200"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36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000"/>
              </a:spcBef>
              <a:defRPr sz="1400">
                <a:solidFill>
                  <a:schemeClr val="bg1"/>
                </a:solidFill>
                <a:effectLst>
                  <a:outerShdw blurRad="127000" sx="102000" sy="102000" algn="ctr" rotWithShape="0">
                    <a:prstClr val="black">
                      <a:alpha val="25000"/>
                    </a:prstClr>
                  </a:outerShdw>
                </a:effectLst>
              </a:defRPr>
            </a:lvl3pPr>
          </a:lstStyle>
          <a:p>
            <a:pPr lvl="0"/>
            <a:r>
              <a:rPr lang="en-US" noProof="0"/>
              <a:t>Click to edit Master text styles</a:t>
            </a:r>
          </a:p>
        </p:txBody>
      </p:sp>
      <p:sp>
        <p:nvSpPr>
          <p:cNvPr id="19" name="Picture Placeholder 18">
            <a:extLst>
              <a:ext uri="{FF2B5EF4-FFF2-40B4-BE49-F238E27FC236}">
                <a16:creationId xmlns:a16="http://schemas.microsoft.com/office/drawing/2014/main" id="{6C677BCD-ED1F-4B13-88E6-B887B5050526}"/>
              </a:ext>
            </a:extLst>
          </p:cNvPr>
          <p:cNvSpPr>
            <a:spLocks noGrp="1"/>
          </p:cNvSpPr>
          <p:nvPr>
            <p:ph type="pic" sz="quarter" idx="17"/>
          </p:nvPr>
        </p:nvSpPr>
        <p:spPr>
          <a:xfrm>
            <a:off x="1" y="0"/>
            <a:ext cx="4781135" cy="51435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grpSp>
        <p:nvGrpSpPr>
          <p:cNvPr id="25" name="Graphique 7">
            <a:extLst>
              <a:ext uri="{FF2B5EF4-FFF2-40B4-BE49-F238E27FC236}">
                <a16:creationId xmlns:a16="http://schemas.microsoft.com/office/drawing/2014/main" id="{97899234-8C0A-45D6-866A-B4761ECE529B}"/>
              </a:ext>
            </a:extLst>
          </p:cNvPr>
          <p:cNvGrpSpPr>
            <a:grpSpLocks noChangeAspect="1"/>
          </p:cNvGrpSpPr>
          <p:nvPr userDrawn="1"/>
        </p:nvGrpSpPr>
        <p:grpSpPr>
          <a:xfrm>
            <a:off x="331624" y="4747145"/>
            <a:ext cx="803890" cy="206313"/>
            <a:chOff x="4768103" y="-471733"/>
            <a:chExt cx="744723" cy="191124"/>
          </a:xfrm>
          <a:solidFill>
            <a:srgbClr val="FFFFFF"/>
          </a:solidFill>
        </p:grpSpPr>
        <p:sp>
          <p:nvSpPr>
            <p:cNvPr id="30" name="Forme libre : forme 9">
              <a:extLst>
                <a:ext uri="{FF2B5EF4-FFF2-40B4-BE49-F238E27FC236}">
                  <a16:creationId xmlns:a16="http://schemas.microsoft.com/office/drawing/2014/main" id="{C67ECF22-6217-458A-858C-24E3128A9356}"/>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31" name="Forme libre : forme 10">
              <a:extLst>
                <a:ext uri="{FF2B5EF4-FFF2-40B4-BE49-F238E27FC236}">
                  <a16:creationId xmlns:a16="http://schemas.microsoft.com/office/drawing/2014/main" id="{6297ECCB-4021-462B-9058-6BB3DB8689E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a:solidFill>
                  <a:schemeClr val="accent2"/>
                </a:solidFill>
              </a:endParaRPr>
            </a:p>
          </p:txBody>
        </p:sp>
        <p:sp>
          <p:nvSpPr>
            <p:cNvPr id="32" name="Forme libre : forme 11">
              <a:extLst>
                <a:ext uri="{FF2B5EF4-FFF2-40B4-BE49-F238E27FC236}">
                  <a16:creationId xmlns:a16="http://schemas.microsoft.com/office/drawing/2014/main" id="{BC37E971-C0A4-4F41-A0F5-C70B56A46C8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a:p>
          </p:txBody>
        </p:sp>
      </p:grpSp>
    </p:spTree>
    <p:extLst>
      <p:ext uri="{BB962C8B-B14F-4D97-AF65-F5344CB8AC3E}">
        <p14:creationId xmlns:p14="http://schemas.microsoft.com/office/powerpoint/2010/main" val="1296814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xt over Image (White logo)">
    <p:bg>
      <p:bgPr>
        <a:solidFill>
          <a:schemeClr val="accent1"/>
        </a:solidFill>
        <a:effectLst/>
      </p:bgPr>
    </p:bg>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solidFill>
                  <a:schemeClr val="bg2"/>
                </a:solidFill>
              </a:defRPr>
            </a:lvl1pPr>
          </a:lstStyle>
          <a:p>
            <a:fld id="{6B54B0F7-55DD-40D6-B7F4-70B586885C0B}" type="slidenum">
              <a:rPr lang="en-US" smtClean="0"/>
              <a:pPr/>
              <a:t>‹N°›</a:t>
            </a:fld>
            <a:endParaRPr lang="en-US"/>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5083918" y="2186523"/>
            <a:ext cx="3712306" cy="1049438"/>
          </a:xfrm>
        </p:spPr>
        <p:txBody>
          <a:bodyPr anchor="t">
            <a:noAutofit/>
          </a:bodyPr>
          <a:lstStyle>
            <a:lvl1pPr algn="l">
              <a:lnSpc>
                <a:spcPct val="96000"/>
              </a:lnSpc>
              <a:spcAft>
                <a:spcPts val="1000"/>
              </a:spcAft>
              <a:defRPr lang="fr-FR" sz="36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36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000"/>
              </a:spcBef>
              <a:defRPr sz="1400">
                <a:solidFill>
                  <a:schemeClr val="bg1"/>
                </a:solidFill>
                <a:effectLst>
                  <a:outerShdw blurRad="127000" sx="102000" sy="102000" algn="ctr" rotWithShape="0">
                    <a:prstClr val="black">
                      <a:alpha val="25000"/>
                    </a:prstClr>
                  </a:outerShdw>
                </a:effectLst>
              </a:defRPr>
            </a:lvl3pPr>
          </a:lstStyle>
          <a:p>
            <a:pPr marL="571500" lvl="0" indent="-571500" algn="l" defTabSz="685800" rtl="0" eaLnBrk="1" latinLnBrk="0" hangingPunct="1">
              <a:lnSpc>
                <a:spcPct val="90000"/>
              </a:lnSpc>
              <a:spcBef>
                <a:spcPts val="0"/>
              </a:spcBef>
            </a:pPr>
            <a:r>
              <a:rPr lang="en-US"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5083918" y="3296919"/>
            <a:ext cx="3712306" cy="532899"/>
          </a:xfrm>
        </p:spPr>
        <p:txBody>
          <a:bodyPr anchor="t">
            <a:noAutofit/>
          </a:bodyPr>
          <a:lstStyle>
            <a:lvl1pPr algn="l">
              <a:lnSpc>
                <a:spcPct val="96000"/>
              </a:lnSpc>
              <a:spcAft>
                <a:spcPts val="1000"/>
              </a:spcAft>
              <a:defRPr lang="fr-FR" sz="1400"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400"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000"/>
              </a:spcBef>
              <a:defRPr lang="en-US" sz="1400"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685800" rtl="0" eaLnBrk="1" latinLnBrk="0" hangingPunct="1">
              <a:lnSpc>
                <a:spcPct val="100000"/>
              </a:lnSpc>
              <a:spcBef>
                <a:spcPts val="1000"/>
              </a:spcBef>
              <a:buFont typeface="Arial" panose="020B0604020202020204" pitchFamily="34" charset="0"/>
              <a:buNone/>
            </a:pPr>
            <a:r>
              <a:rPr lang="en-US"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5083918" y="1344695"/>
            <a:ext cx="3712306" cy="704959"/>
          </a:xfrm>
        </p:spPr>
        <p:txBody>
          <a:bodyPr anchor="b">
            <a:noAutofit/>
          </a:bodyPr>
          <a:lstStyle>
            <a:lvl1pPr algn="l">
              <a:lnSpc>
                <a:spcPct val="96000"/>
              </a:lnSpc>
              <a:spcAft>
                <a:spcPts val="1000"/>
              </a:spcAft>
              <a:defRPr lang="fr-FR" sz="2200"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36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000"/>
              </a:spcBef>
              <a:defRPr sz="1400">
                <a:solidFill>
                  <a:schemeClr val="bg1"/>
                </a:solidFill>
                <a:effectLst>
                  <a:outerShdw blurRad="127000" sx="102000" sy="102000" algn="ctr" rotWithShape="0">
                    <a:prstClr val="black">
                      <a:alpha val="25000"/>
                    </a:prstClr>
                  </a:outerShdw>
                </a:effectLst>
              </a:defRPr>
            </a:lvl3pPr>
          </a:lstStyle>
          <a:p>
            <a:pPr lvl="0"/>
            <a:r>
              <a:rPr lang="en-US" noProof="0"/>
              <a:t>Click to edit Master text styles</a:t>
            </a:r>
          </a:p>
        </p:txBody>
      </p:sp>
      <p:sp>
        <p:nvSpPr>
          <p:cNvPr id="19" name="Picture Placeholder 18">
            <a:extLst>
              <a:ext uri="{FF2B5EF4-FFF2-40B4-BE49-F238E27FC236}">
                <a16:creationId xmlns:a16="http://schemas.microsoft.com/office/drawing/2014/main" id="{6C677BCD-ED1F-4B13-88E6-B887B5050526}"/>
              </a:ext>
            </a:extLst>
          </p:cNvPr>
          <p:cNvSpPr>
            <a:spLocks noGrp="1"/>
          </p:cNvSpPr>
          <p:nvPr>
            <p:ph type="pic" sz="quarter" idx="17"/>
          </p:nvPr>
        </p:nvSpPr>
        <p:spPr>
          <a:xfrm>
            <a:off x="1" y="0"/>
            <a:ext cx="4781135" cy="51435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grpSp>
        <p:nvGrpSpPr>
          <p:cNvPr id="20" name="Graphique 7">
            <a:extLst>
              <a:ext uri="{FF2B5EF4-FFF2-40B4-BE49-F238E27FC236}">
                <a16:creationId xmlns:a16="http://schemas.microsoft.com/office/drawing/2014/main" id="{41A6B5B5-03B8-49D6-8E7D-7234849CFE6E}"/>
              </a:ext>
            </a:extLst>
          </p:cNvPr>
          <p:cNvGrpSpPr>
            <a:grpSpLocks noChangeAspect="1"/>
          </p:cNvGrpSpPr>
          <p:nvPr userDrawn="1"/>
        </p:nvGrpSpPr>
        <p:grpSpPr>
          <a:xfrm>
            <a:off x="331624" y="4747145"/>
            <a:ext cx="803890" cy="206313"/>
            <a:chOff x="4768103" y="-471733"/>
            <a:chExt cx="744723" cy="191124"/>
          </a:xfrm>
          <a:solidFill>
            <a:schemeClr val="bg1"/>
          </a:solidFill>
        </p:grpSpPr>
        <p:sp>
          <p:nvSpPr>
            <p:cNvPr id="21" name="Forme libre : forme 9">
              <a:extLst>
                <a:ext uri="{FF2B5EF4-FFF2-40B4-BE49-F238E27FC236}">
                  <a16:creationId xmlns:a16="http://schemas.microsoft.com/office/drawing/2014/main" id="{894C3BCE-0F75-41F2-8D95-D17AC0094E07}"/>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22" name="Forme libre : forme 10">
              <a:extLst>
                <a:ext uri="{FF2B5EF4-FFF2-40B4-BE49-F238E27FC236}">
                  <a16:creationId xmlns:a16="http://schemas.microsoft.com/office/drawing/2014/main" id="{3504E00F-BFEB-45F7-8ABF-8EDFD10A356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23" name="Forme libre : forme 11">
              <a:extLst>
                <a:ext uri="{FF2B5EF4-FFF2-40B4-BE49-F238E27FC236}">
                  <a16:creationId xmlns:a16="http://schemas.microsoft.com/office/drawing/2014/main" id="{62970186-18A1-474A-9D38-2066088D8A0F}"/>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Tree>
    <p:extLst>
      <p:ext uri="{BB962C8B-B14F-4D97-AF65-F5344CB8AC3E}">
        <p14:creationId xmlns:p14="http://schemas.microsoft.com/office/powerpoint/2010/main" val="3839594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4572000" cy="51435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6912231" y="1426436"/>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17" name="Espace réservé du graphique SmartArt 11">
            <a:extLst>
              <a:ext uri="{FF2B5EF4-FFF2-40B4-BE49-F238E27FC236}">
                <a16:creationId xmlns:a16="http://schemas.microsoft.com/office/drawing/2014/main" id="{16B17374-481A-4CE6-8974-CA84865A03CA}"/>
              </a:ext>
            </a:extLst>
          </p:cNvPr>
          <p:cNvSpPr>
            <a:spLocks noGrp="1" noChangeAspect="1"/>
          </p:cNvSpPr>
          <p:nvPr>
            <p:ph type="dgm" sz="quarter" idx="19"/>
          </p:nvPr>
        </p:nvSpPr>
        <p:spPr>
          <a:xfrm>
            <a:off x="6912231" y="3645065"/>
            <a:ext cx="72515" cy="72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4" name="Espace réservé du texte 5">
            <a:extLst>
              <a:ext uri="{FF2B5EF4-FFF2-40B4-BE49-F238E27FC236}">
                <a16:creationId xmlns:a16="http://schemas.microsoft.com/office/drawing/2014/main" id="{013E5883-7FD1-4C44-9ADB-EE49A0891466}"/>
              </a:ext>
            </a:extLst>
          </p:cNvPr>
          <p:cNvSpPr>
            <a:spLocks noGrp="1"/>
          </p:cNvSpPr>
          <p:nvPr>
            <p:ph type="body" sz="quarter" idx="26"/>
          </p:nvPr>
        </p:nvSpPr>
        <p:spPr>
          <a:xfrm>
            <a:off x="5404951" y="1875662"/>
            <a:ext cx="3077548" cy="730378"/>
          </a:xfrm>
        </p:spPr>
        <p:txBody>
          <a:bodyPr anchor="b">
            <a:noAutofit/>
          </a:bodyPr>
          <a:lstStyle>
            <a:lvl1pPr algn="ctr">
              <a:lnSpc>
                <a:spcPct val="96000"/>
              </a:lnSpc>
              <a:spcAft>
                <a:spcPts val="1000"/>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5404951" y="2617811"/>
            <a:ext cx="3077548" cy="403469"/>
          </a:xfrm>
        </p:spPr>
        <p:txBody>
          <a:bodyPr anchor="t">
            <a:noAutofit/>
          </a:bodyPr>
          <a:lstStyle>
            <a:lvl1pPr algn="ctr">
              <a:lnSpc>
                <a:spcPct val="96000"/>
              </a:lnSpc>
              <a:spcAft>
                <a:spcPts val="1000"/>
              </a:spcAft>
              <a:defRPr lang="en-US" sz="25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5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5404951" y="3085124"/>
            <a:ext cx="3077548" cy="248433"/>
          </a:xfrm>
        </p:spPr>
        <p:txBody>
          <a:bodyPr anchor="t">
            <a:noAutofit/>
          </a:bodyPr>
          <a:lstStyle>
            <a:lvl1pPr algn="ctr">
              <a:lnSpc>
                <a:spcPct val="96000"/>
              </a:lnSpc>
              <a:spcAft>
                <a:spcPts val="1000"/>
              </a:spcAft>
              <a:defRPr lang="en-US" sz="1400" b="0" i="0" kern="1200" dirty="0">
                <a:solidFill>
                  <a:schemeClr val="tx1"/>
                </a:solidFill>
                <a:latin typeface="+mj-lt"/>
                <a:ea typeface="Verdana" panose="020B0604030504040204" pitchFamily="34" charset="0"/>
                <a:cs typeface="Verdana" panose="020B0604030504040204" pitchFamily="34" charset="0"/>
              </a:defRPr>
            </a:lvl1pPr>
            <a:lvl2pPr marL="278550" indent="0" algn="l">
              <a:lnSpc>
                <a:spcPct val="100000"/>
              </a:lnSpc>
              <a:buFont typeface="Arial" panose="020B0604020202020204" pitchFamily="34" charset="0"/>
              <a:buNone/>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Click to edit Master text styles</a:t>
            </a:r>
          </a:p>
        </p:txBody>
      </p:sp>
      <p:sp>
        <p:nvSpPr>
          <p:cNvPr id="4" name="Footer Placeholder 3">
            <a:extLst>
              <a:ext uri="{FF2B5EF4-FFF2-40B4-BE49-F238E27FC236}">
                <a16:creationId xmlns:a16="http://schemas.microsoft.com/office/drawing/2014/main" id="{85426638-E995-48BB-9876-A857FD3B91D7}"/>
              </a:ext>
            </a:extLst>
          </p:cNvPr>
          <p:cNvSpPr>
            <a:spLocks noGrp="1"/>
          </p:cNvSpPr>
          <p:nvPr>
            <p:ph type="ftr" sz="quarter" idx="29"/>
          </p:nvPr>
        </p:nvSpPr>
        <p:spPr/>
        <p:txBody>
          <a:bodyPr/>
          <a:lstStyle/>
          <a:p>
            <a:r>
              <a:rPr lang="en-US"/>
              <a:t>Patients As Partners 2023</a:t>
            </a:r>
          </a:p>
        </p:txBody>
      </p:sp>
      <p:sp>
        <p:nvSpPr>
          <p:cNvPr id="5" name="Slide Number Placeholder 4">
            <a:extLst>
              <a:ext uri="{FF2B5EF4-FFF2-40B4-BE49-F238E27FC236}">
                <a16:creationId xmlns:a16="http://schemas.microsoft.com/office/drawing/2014/main" id="{0EE6D6CE-9906-47BC-81E7-F3BCA960860C}"/>
              </a:ext>
            </a:extLst>
          </p:cNvPr>
          <p:cNvSpPr>
            <a:spLocks noGrp="1"/>
          </p:cNvSpPr>
          <p:nvPr>
            <p:ph type="sldNum" sz="quarter" idx="30"/>
          </p:nvPr>
        </p:nvSpPr>
        <p:spPr/>
        <p:txBody>
          <a:bodyPr/>
          <a:lstStyle/>
          <a:p>
            <a:fld id="{6B54B0F7-55DD-40D6-B7F4-70B586885C0B}" type="slidenum">
              <a:rPr lang="en-US" smtClean="0"/>
              <a:pPr/>
              <a:t>‹N°›</a:t>
            </a:fld>
            <a:endParaRPr lang="en-US"/>
          </a:p>
        </p:txBody>
      </p:sp>
    </p:spTree>
    <p:extLst>
      <p:ext uri="{BB962C8B-B14F-4D97-AF65-F5344CB8AC3E}">
        <p14:creationId xmlns:p14="http://schemas.microsoft.com/office/powerpoint/2010/main" val="414171380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3F8"/>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21"/>
          </p:nvPr>
        </p:nvSpPr>
        <p:spPr>
          <a:xfrm>
            <a:off x="331525" y="1340691"/>
            <a:ext cx="8478000" cy="333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AB13D2F-4666-4620-8FD5-CFC5310B56F8}"/>
              </a:ext>
            </a:extLst>
          </p:cNvPr>
          <p:cNvSpPr>
            <a:spLocks noGrp="1"/>
          </p:cNvSpPr>
          <p:nvPr>
            <p:ph type="ftr" sz="quarter" idx="24"/>
          </p:nvPr>
        </p:nvSpPr>
        <p:spPr/>
        <p:txBody>
          <a:bodyPr/>
          <a:lstStyle/>
          <a:p>
            <a:r>
              <a:rPr lang="en-US"/>
              <a:t>Patients As Partners 2023</a:t>
            </a:r>
          </a:p>
        </p:txBody>
      </p:sp>
      <p:sp>
        <p:nvSpPr>
          <p:cNvPr id="8" name="Slide Number Placeholder 7">
            <a:extLst>
              <a:ext uri="{FF2B5EF4-FFF2-40B4-BE49-F238E27FC236}">
                <a16:creationId xmlns:a16="http://schemas.microsoft.com/office/drawing/2014/main" id="{3C72CF9C-8D0F-42DF-BACB-E0149FC722CF}"/>
              </a:ext>
            </a:extLst>
          </p:cNvPr>
          <p:cNvSpPr>
            <a:spLocks noGrp="1"/>
          </p:cNvSpPr>
          <p:nvPr>
            <p:ph type="sldNum" sz="quarter" idx="25"/>
          </p:nvPr>
        </p:nvSpPr>
        <p:spPr/>
        <p:txBody>
          <a:bodyPr/>
          <a:lstStyle/>
          <a:p>
            <a:fld id="{6B54B0F7-55DD-40D6-B7F4-70B586885C0B}" type="slidenum">
              <a:rPr lang="en-US" smtClean="0"/>
              <a:pPr/>
              <a:t>‹N°›</a:t>
            </a:fld>
            <a:endParaRPr lang="en-US"/>
          </a:p>
        </p:txBody>
      </p:sp>
      <p:sp>
        <p:nvSpPr>
          <p:cNvPr id="10" name="Espace réservé du texte 4">
            <a:extLst>
              <a:ext uri="{FF2B5EF4-FFF2-40B4-BE49-F238E27FC236}">
                <a16:creationId xmlns:a16="http://schemas.microsoft.com/office/drawing/2014/main" id="{B2003F5C-CB72-4CF3-92F6-48DF799244F6}"/>
              </a:ext>
            </a:extLst>
          </p:cNvPr>
          <p:cNvSpPr>
            <a:spLocks noGrp="1"/>
          </p:cNvSpPr>
          <p:nvPr>
            <p:ph type="body" sz="quarter" idx="22"/>
          </p:nvPr>
        </p:nvSpPr>
        <p:spPr>
          <a:xfrm>
            <a:off x="333730" y="1071318"/>
            <a:ext cx="8478000" cy="215444"/>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4" name="Title 3">
            <a:extLst>
              <a:ext uri="{FF2B5EF4-FFF2-40B4-BE49-F238E27FC236}">
                <a16:creationId xmlns:a16="http://schemas.microsoft.com/office/drawing/2014/main" id="{E920CC99-2862-47B8-AA12-B455F7B72E1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3402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with Image (Small)">
    <p:spTree>
      <p:nvGrpSpPr>
        <p:cNvPr id="1" name=""/>
        <p:cNvGrpSpPr/>
        <p:nvPr/>
      </p:nvGrpSpPr>
      <p:grpSpPr>
        <a:xfrm>
          <a:off x="0" y="0"/>
          <a:ext cx="0" cy="0"/>
          <a:chOff x="0" y="0"/>
          <a:chExt cx="0" cy="0"/>
        </a:xfrm>
      </p:grpSpPr>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6346800" y="0"/>
            <a:ext cx="2797200" cy="5143500"/>
          </a:xfrm>
        </p:spPr>
        <p:txBody>
          <a:bodyPr>
            <a:noAutofit/>
          </a:bodyPr>
          <a:lstStyle>
            <a:lvl1pPr>
              <a:defRPr>
                <a:noFill/>
              </a:defRPr>
            </a:lvl1pPr>
          </a:lstStyle>
          <a:p>
            <a:r>
              <a:rPr lang="en-US" noProof="0"/>
              <a:t>Click icon to add picture</a:t>
            </a:r>
          </a:p>
        </p:txBody>
      </p:sp>
      <p:sp>
        <p:nvSpPr>
          <p:cNvPr id="5" name="Footer Placeholder 4">
            <a:extLst>
              <a:ext uri="{FF2B5EF4-FFF2-40B4-BE49-F238E27FC236}">
                <a16:creationId xmlns:a16="http://schemas.microsoft.com/office/drawing/2014/main" id="{A3011135-2E7F-4862-A57B-0D89D5324616}"/>
              </a:ext>
            </a:extLst>
          </p:cNvPr>
          <p:cNvSpPr>
            <a:spLocks noGrp="1"/>
          </p:cNvSpPr>
          <p:nvPr>
            <p:ph type="ftr" sz="quarter" idx="25"/>
          </p:nvPr>
        </p:nvSpPr>
        <p:spPr/>
        <p:txBody>
          <a:bodyPr/>
          <a:lstStyle>
            <a:lvl1pPr>
              <a:defRPr sz="900"/>
            </a:lvl1pPr>
          </a:lstStyle>
          <a:p>
            <a:r>
              <a:rPr lang="en-US"/>
              <a:t>Patients As Partners 2023</a:t>
            </a:r>
          </a:p>
        </p:txBody>
      </p:sp>
      <p:sp>
        <p:nvSpPr>
          <p:cNvPr id="6" name="Slide Number Placeholder 5">
            <a:extLst>
              <a:ext uri="{FF2B5EF4-FFF2-40B4-BE49-F238E27FC236}">
                <a16:creationId xmlns:a16="http://schemas.microsoft.com/office/drawing/2014/main" id="{46152907-EA88-418C-97E1-3343029E06C2}"/>
              </a:ext>
            </a:extLst>
          </p:cNvPr>
          <p:cNvSpPr>
            <a:spLocks noGrp="1"/>
          </p:cNvSpPr>
          <p:nvPr>
            <p:ph type="sldNum" sz="quarter" idx="26"/>
          </p:nvPr>
        </p:nvSpPr>
        <p:spPr/>
        <p:txBody>
          <a:bodyPr/>
          <a:lstStyle>
            <a:lvl1pPr>
              <a:defRPr sz="900"/>
            </a:lvl1pPr>
          </a:lstStyle>
          <a:p>
            <a:fld id="{6B54B0F7-55DD-40D6-B7F4-70B586885C0B}" type="slidenum">
              <a:rPr lang="en-US" smtClean="0"/>
              <a:pPr/>
              <a:t>‹N°›</a:t>
            </a:fld>
            <a:endParaRPr lang="en-US"/>
          </a:p>
        </p:txBody>
      </p:sp>
      <p:sp>
        <p:nvSpPr>
          <p:cNvPr id="3" name="Title 2">
            <a:extLst>
              <a:ext uri="{FF2B5EF4-FFF2-40B4-BE49-F238E27FC236}">
                <a16:creationId xmlns:a16="http://schemas.microsoft.com/office/drawing/2014/main" id="{0A3C3353-532F-470C-976B-DF4E883F19B0}"/>
              </a:ext>
            </a:extLst>
          </p:cNvPr>
          <p:cNvSpPr>
            <a:spLocks noGrp="1"/>
          </p:cNvSpPr>
          <p:nvPr>
            <p:ph type="title"/>
          </p:nvPr>
        </p:nvSpPr>
        <p:spPr>
          <a:xfrm>
            <a:off x="331200" y="289130"/>
            <a:ext cx="5733340" cy="720000"/>
          </a:xfrm>
        </p:spPr>
        <p:txBody>
          <a:bodyPr/>
          <a:lstStyle/>
          <a:p>
            <a:r>
              <a:rPr lang="en-US"/>
              <a:t>Click to edit Master title style</a:t>
            </a:r>
          </a:p>
        </p:txBody>
      </p:sp>
      <p:sp>
        <p:nvSpPr>
          <p:cNvPr id="14" name="Text Placeholder 2">
            <a:extLst>
              <a:ext uri="{FF2B5EF4-FFF2-40B4-BE49-F238E27FC236}">
                <a16:creationId xmlns:a16="http://schemas.microsoft.com/office/drawing/2014/main" id="{5BF4ECDC-1329-46C8-8342-5FD3297D56EB}"/>
              </a:ext>
            </a:extLst>
          </p:cNvPr>
          <p:cNvSpPr>
            <a:spLocks noGrp="1"/>
          </p:cNvSpPr>
          <p:nvPr>
            <p:ph type="body" sz="quarter" idx="21"/>
          </p:nvPr>
        </p:nvSpPr>
        <p:spPr>
          <a:xfrm>
            <a:off x="331525" y="1340691"/>
            <a:ext cx="5733015" cy="333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Espace réservé du texte 4">
            <a:extLst>
              <a:ext uri="{FF2B5EF4-FFF2-40B4-BE49-F238E27FC236}">
                <a16:creationId xmlns:a16="http://schemas.microsoft.com/office/drawing/2014/main" id="{F3196DAB-B773-4CB8-B0BB-E2663F22689E}"/>
              </a:ext>
            </a:extLst>
          </p:cNvPr>
          <p:cNvSpPr>
            <a:spLocks noGrp="1"/>
          </p:cNvSpPr>
          <p:nvPr>
            <p:ph type="body" sz="quarter" idx="22"/>
          </p:nvPr>
        </p:nvSpPr>
        <p:spPr>
          <a:xfrm>
            <a:off x="333730" y="1071318"/>
            <a:ext cx="5733015" cy="215444"/>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Tree>
    <p:extLst>
      <p:ext uri="{BB962C8B-B14F-4D97-AF65-F5344CB8AC3E}">
        <p14:creationId xmlns:p14="http://schemas.microsoft.com/office/powerpoint/2010/main" val="312022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with Image (Large)">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4572000" y="0"/>
            <a:ext cx="4572000" cy="5143500"/>
          </a:xfrm>
        </p:spPr>
        <p:txBody>
          <a:bodyPr>
            <a:noAutofit/>
          </a:bodyPr>
          <a:lstStyle>
            <a:lvl1pPr>
              <a:defRPr>
                <a:noFill/>
              </a:defRPr>
            </a:lvl1pPr>
          </a:lstStyle>
          <a:p>
            <a:r>
              <a:rPr lang="en-US" noProof="0"/>
              <a:t>Click icon to add picture</a:t>
            </a:r>
          </a:p>
        </p:txBody>
      </p:sp>
      <p:sp>
        <p:nvSpPr>
          <p:cNvPr id="2" name="Title 1">
            <a:extLst>
              <a:ext uri="{FF2B5EF4-FFF2-40B4-BE49-F238E27FC236}">
                <a16:creationId xmlns:a16="http://schemas.microsoft.com/office/drawing/2014/main" id="{34AD8BD9-8520-41B8-97B9-B2853F4C4F6E}"/>
              </a:ext>
            </a:extLst>
          </p:cNvPr>
          <p:cNvSpPr>
            <a:spLocks noGrp="1"/>
          </p:cNvSpPr>
          <p:nvPr>
            <p:ph type="title"/>
          </p:nvPr>
        </p:nvSpPr>
        <p:spPr>
          <a:xfrm>
            <a:off x="331200" y="289130"/>
            <a:ext cx="4028251" cy="720000"/>
          </a:xfrm>
        </p:spPr>
        <p:txBody>
          <a:bodyPr/>
          <a:lstStyle/>
          <a:p>
            <a:r>
              <a:rPr lang="en-US"/>
              <a:t>Click to edit Master title style</a:t>
            </a:r>
          </a:p>
        </p:txBody>
      </p:sp>
      <p:sp>
        <p:nvSpPr>
          <p:cNvPr id="18" name="Text Placeholder 2">
            <a:extLst>
              <a:ext uri="{FF2B5EF4-FFF2-40B4-BE49-F238E27FC236}">
                <a16:creationId xmlns:a16="http://schemas.microsoft.com/office/drawing/2014/main" id="{3972CF1A-7155-4C76-B467-0170E3D53FE5}"/>
              </a:ext>
            </a:extLst>
          </p:cNvPr>
          <p:cNvSpPr>
            <a:spLocks noGrp="1"/>
          </p:cNvSpPr>
          <p:nvPr>
            <p:ph type="body" sz="quarter" idx="21"/>
          </p:nvPr>
        </p:nvSpPr>
        <p:spPr>
          <a:xfrm>
            <a:off x="331526" y="1340691"/>
            <a:ext cx="4027926" cy="333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Espace réservé du texte 4">
            <a:extLst>
              <a:ext uri="{FF2B5EF4-FFF2-40B4-BE49-F238E27FC236}">
                <a16:creationId xmlns:a16="http://schemas.microsoft.com/office/drawing/2014/main" id="{AF3408D4-3F1B-42DA-9498-07BBCDC902FD}"/>
              </a:ext>
            </a:extLst>
          </p:cNvPr>
          <p:cNvSpPr>
            <a:spLocks noGrp="1"/>
          </p:cNvSpPr>
          <p:nvPr>
            <p:ph type="body" sz="quarter" idx="22"/>
          </p:nvPr>
        </p:nvSpPr>
        <p:spPr>
          <a:xfrm>
            <a:off x="333731" y="1071318"/>
            <a:ext cx="4027926" cy="215444"/>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8" name="Footer Placeholder 7">
            <a:extLst>
              <a:ext uri="{FF2B5EF4-FFF2-40B4-BE49-F238E27FC236}">
                <a16:creationId xmlns:a16="http://schemas.microsoft.com/office/drawing/2014/main" id="{D5E5769F-2F96-4551-BDE3-70B050CA283D}"/>
              </a:ext>
            </a:extLst>
          </p:cNvPr>
          <p:cNvSpPr>
            <a:spLocks noGrp="1"/>
          </p:cNvSpPr>
          <p:nvPr>
            <p:ph type="ftr" sz="quarter" idx="26"/>
          </p:nvPr>
        </p:nvSpPr>
        <p:spPr/>
        <p:txBody>
          <a:bodyPr/>
          <a:lstStyle/>
          <a:p>
            <a:r>
              <a:rPr lang="en-US"/>
              <a:t>Patients As Partners 2023</a:t>
            </a:r>
          </a:p>
        </p:txBody>
      </p:sp>
      <p:sp>
        <p:nvSpPr>
          <p:cNvPr id="20" name="Slide Number Placeholder 19">
            <a:extLst>
              <a:ext uri="{FF2B5EF4-FFF2-40B4-BE49-F238E27FC236}">
                <a16:creationId xmlns:a16="http://schemas.microsoft.com/office/drawing/2014/main" id="{453D0679-9C97-423D-9FAF-E650DE7391B8}"/>
              </a:ext>
            </a:extLst>
          </p:cNvPr>
          <p:cNvSpPr>
            <a:spLocks noGrp="1"/>
          </p:cNvSpPr>
          <p:nvPr>
            <p:ph type="sldNum" sz="quarter" idx="27"/>
          </p:nvPr>
        </p:nvSpPr>
        <p:spPr/>
        <p:txBody>
          <a:bodyPr/>
          <a:lstStyle/>
          <a:p>
            <a:fld id="{6B54B0F7-55DD-40D6-B7F4-70B586885C0B}" type="slidenum">
              <a:rPr lang="en-US" smtClean="0"/>
              <a:pPr/>
              <a:t>‹N°›</a:t>
            </a:fld>
            <a:endParaRPr lang="en-US"/>
          </a:p>
        </p:txBody>
      </p:sp>
    </p:spTree>
    <p:extLst>
      <p:ext uri="{BB962C8B-B14F-4D97-AF65-F5344CB8AC3E}">
        <p14:creationId xmlns:p14="http://schemas.microsoft.com/office/powerpoint/2010/main" val="4271986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ver Title (Dark)">
    <p:bg>
      <p:bgPr>
        <a:solidFill>
          <a:schemeClr val="accent4"/>
        </a:solidFill>
        <a:effectLst/>
      </p:bgPr>
    </p:bg>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p:nvGrpSpPr>
        <p:grpSpPr>
          <a:xfrm>
            <a:off x="4146495" y="333342"/>
            <a:ext cx="851011" cy="21909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p:txBody>
          <a:bodyPr/>
          <a:lstStyle>
            <a:lvl1pPr>
              <a:defRPr>
                <a:solidFill>
                  <a:schemeClr val="bg2"/>
                </a:solidFill>
              </a:defRPr>
            </a:lvl1pPr>
          </a:lstStyle>
          <a:p>
            <a:endParaRPr lang="en-US" noProof="0"/>
          </a:p>
        </p:txBody>
      </p:sp>
      <p:sp>
        <p:nvSpPr>
          <p:cNvPr id="17" name="Espace réservé du graphique SmartArt 18">
            <a:extLst>
              <a:ext uri="{FF2B5EF4-FFF2-40B4-BE49-F238E27FC236}">
                <a16:creationId xmlns:a16="http://schemas.microsoft.com/office/drawing/2014/main" id="{50E609C3-EA6F-468A-8B7C-CD27949FB33C}"/>
              </a:ext>
            </a:extLst>
          </p:cNvPr>
          <p:cNvSpPr>
            <a:spLocks noGrp="1" noChangeAspect="1"/>
          </p:cNvSpPr>
          <p:nvPr>
            <p:ph type="dgm" sz="quarter" idx="13"/>
          </p:nvPr>
        </p:nvSpPr>
        <p:spPr>
          <a:xfrm>
            <a:off x="4514347" y="3749928"/>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GB" noProof="0"/>
              <a:t>Click icon to add SmartArt graphic</a:t>
            </a:r>
            <a:endParaRPr lang="en-US" noProof="0"/>
          </a:p>
        </p:txBody>
      </p:sp>
      <p:sp>
        <p:nvSpPr>
          <p:cNvPr id="18" name="Espace réservé du graphique SmartArt 19">
            <a:extLst>
              <a:ext uri="{FF2B5EF4-FFF2-40B4-BE49-F238E27FC236}">
                <a16:creationId xmlns:a16="http://schemas.microsoft.com/office/drawing/2014/main" id="{F155B637-1E1E-462B-9FBB-56FD4231172C}"/>
              </a:ext>
            </a:extLst>
          </p:cNvPr>
          <p:cNvSpPr>
            <a:spLocks noGrp="1" noChangeAspect="1"/>
          </p:cNvSpPr>
          <p:nvPr>
            <p:ph type="dgm" sz="quarter" idx="14"/>
          </p:nvPr>
        </p:nvSpPr>
        <p:spPr>
          <a:xfrm>
            <a:off x="4514347" y="1161011"/>
            <a:ext cx="115305" cy="114487"/>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GB" noProof="0"/>
              <a:t>Click icon to add SmartArt graphic</a:t>
            </a:r>
            <a:endParaRPr lang="en-US" noProof="0"/>
          </a:p>
        </p:txBody>
      </p:sp>
      <p:sp>
        <p:nvSpPr>
          <p:cNvPr id="13" name="Espace réservé du texte 5">
            <a:extLst>
              <a:ext uri="{FF2B5EF4-FFF2-40B4-BE49-F238E27FC236}">
                <a16:creationId xmlns:a16="http://schemas.microsoft.com/office/drawing/2014/main" id="{32DF4F2F-CDE6-47B5-B736-164AD5BDC429}"/>
              </a:ext>
            </a:extLst>
          </p:cNvPr>
          <p:cNvSpPr>
            <a:spLocks noGrp="1"/>
          </p:cNvSpPr>
          <p:nvPr>
            <p:ph type="body" sz="quarter" idx="21"/>
          </p:nvPr>
        </p:nvSpPr>
        <p:spPr>
          <a:xfrm>
            <a:off x="1110583" y="1444725"/>
            <a:ext cx="6922834" cy="1243611"/>
          </a:xfrm>
        </p:spPr>
        <p:txBody>
          <a:bodyPr anchor="b">
            <a:noAutofit/>
          </a:bodyPr>
          <a:lstStyle>
            <a:lvl1pPr algn="ctr">
              <a:lnSpc>
                <a:spcPct val="96000"/>
              </a:lnSpc>
              <a:spcAft>
                <a:spcPts val="1000"/>
              </a:spcAft>
              <a:defRPr lang="fr-FR" sz="4200" b="0" i="0" kern="1200" dirty="0" err="1"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
        <p:nvSpPr>
          <p:cNvPr id="14" name="Espace réservé du texte 5">
            <a:extLst>
              <a:ext uri="{FF2B5EF4-FFF2-40B4-BE49-F238E27FC236}">
                <a16:creationId xmlns:a16="http://schemas.microsoft.com/office/drawing/2014/main" id="{9BD1C04A-0CE9-46FE-B14B-F397AB075666}"/>
              </a:ext>
            </a:extLst>
          </p:cNvPr>
          <p:cNvSpPr>
            <a:spLocks noGrp="1"/>
          </p:cNvSpPr>
          <p:nvPr>
            <p:ph type="body" sz="quarter" idx="22"/>
          </p:nvPr>
        </p:nvSpPr>
        <p:spPr>
          <a:xfrm>
            <a:off x="1110583" y="2818617"/>
            <a:ext cx="6922834" cy="403469"/>
          </a:xfrm>
        </p:spPr>
        <p:txBody>
          <a:bodyPr anchor="ctr">
            <a:noAutofit/>
          </a:bodyPr>
          <a:lstStyle>
            <a:lvl1pPr algn="ctr">
              <a:lnSpc>
                <a:spcPct val="96000"/>
              </a:lnSpc>
              <a:spcAft>
                <a:spcPts val="1000"/>
              </a:spcAft>
              <a:defRPr lang="en-US" sz="2000" b="0" i="1" kern="1200" dirty="0">
                <a:solidFill>
                  <a:schemeClr val="bg1"/>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42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
        <p:nvSpPr>
          <p:cNvPr id="15" name="Espace réservé du texte 5">
            <a:extLst>
              <a:ext uri="{FF2B5EF4-FFF2-40B4-BE49-F238E27FC236}">
                <a16:creationId xmlns:a16="http://schemas.microsoft.com/office/drawing/2014/main" id="{BC1E8140-9EA1-425B-BC80-E50BA686FE38}"/>
              </a:ext>
            </a:extLst>
          </p:cNvPr>
          <p:cNvSpPr>
            <a:spLocks noGrp="1"/>
          </p:cNvSpPr>
          <p:nvPr>
            <p:ph type="body" sz="quarter" idx="23"/>
          </p:nvPr>
        </p:nvSpPr>
        <p:spPr>
          <a:xfrm>
            <a:off x="1110583" y="3384936"/>
            <a:ext cx="6922834" cy="231290"/>
          </a:xfrm>
        </p:spPr>
        <p:txBody>
          <a:bodyPr anchor="t">
            <a:noAutofit/>
          </a:bodyPr>
          <a:lstStyle>
            <a:lvl1pPr algn="ctr">
              <a:lnSpc>
                <a:spcPct val="96000"/>
              </a:lnSpc>
              <a:spcAft>
                <a:spcPts val="1000"/>
              </a:spcAft>
              <a:defRPr lang="en-US" sz="1200" b="0" i="0" kern="1200" dirty="0">
                <a:solidFill>
                  <a:schemeClr val="bg1"/>
                </a:solidFill>
                <a:latin typeface="+mj-lt"/>
                <a:ea typeface="Verdana" panose="020B0604030504040204" pitchFamily="34" charset="0"/>
                <a:cs typeface="Verdana" panose="020B0604030504040204" pitchFamily="34" charset="0"/>
              </a:defRPr>
            </a:lvl1pPr>
            <a:lvl2pPr marL="0" indent="0" algn="l">
              <a:lnSpc>
                <a:spcPct val="100000"/>
              </a:lnSpc>
              <a:buFont typeface="Arial" panose="020B0604020202020204" pitchFamily="34" charset="0"/>
              <a:buNone/>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Tree>
    <p:extLst>
      <p:ext uri="{BB962C8B-B14F-4D97-AF65-F5344CB8AC3E}">
        <p14:creationId xmlns:p14="http://schemas.microsoft.com/office/powerpoint/2010/main" val="24372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Images and Descriptions">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331200" y="1341758"/>
            <a:ext cx="4028576" cy="187185"/>
          </a:xfrm>
        </p:spPr>
        <p:txBody>
          <a:bodyPr/>
          <a:lstStyle>
            <a:lvl1pPr algn="l">
              <a:lnSpc>
                <a:spcPct val="100000"/>
              </a:lnSpc>
              <a:spcAft>
                <a:spcPts val="0"/>
              </a:spcAft>
              <a:defRPr sz="14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4571999" y="1341758"/>
            <a:ext cx="4021283" cy="187185"/>
          </a:xfrm>
        </p:spPr>
        <p:txBody>
          <a:bodyPr/>
          <a:lstStyle>
            <a:lvl1pPr algn="l">
              <a:lnSpc>
                <a:spcPct val="100000"/>
              </a:lnSpc>
              <a:spcAft>
                <a:spcPts val="0"/>
              </a:spcAft>
              <a:defRPr sz="14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0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333730" y="1589370"/>
            <a:ext cx="1755419" cy="3089897"/>
          </a:xfrm>
        </p:spPr>
        <p:txBody>
          <a:bodyPr>
            <a:noAutofit/>
          </a:bodyPr>
          <a:lstStyle>
            <a:lvl1pPr>
              <a:defRPr>
                <a:noFill/>
              </a:defRPr>
            </a:lvl1pPr>
          </a:lstStyle>
          <a:p>
            <a:r>
              <a:rPr lang="en-US" noProof="0"/>
              <a:t>Click icon to add picture</a:t>
            </a:r>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4572000" y="1589370"/>
            <a:ext cx="1755419" cy="3089897"/>
          </a:xfrm>
        </p:spPr>
        <p:txBody>
          <a:bodyPr>
            <a:noAutofit/>
          </a:bodyPr>
          <a:lstStyle>
            <a:lvl1pPr>
              <a:defRPr>
                <a:noFill/>
              </a:defRPr>
            </a:lvl1pPr>
          </a:lstStyle>
          <a:p>
            <a:r>
              <a:rPr lang="en-US" noProof="0"/>
              <a:t>Click icon to add picture</a:t>
            </a:r>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6539642" y="1589369"/>
            <a:ext cx="2059200" cy="3089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2301373" y="1589369"/>
            <a:ext cx="2058403" cy="3089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6E07D06-DF5C-474E-986B-E56638903255}"/>
              </a:ext>
            </a:extLst>
          </p:cNvPr>
          <p:cNvSpPr>
            <a:spLocks noGrp="1"/>
          </p:cNvSpPr>
          <p:nvPr>
            <p:ph type="title"/>
          </p:nvPr>
        </p:nvSpPr>
        <p:spPr/>
        <p:txBody>
          <a:bodyPr/>
          <a:lstStyle/>
          <a:p>
            <a:r>
              <a:rPr lang="en-US"/>
              <a:t>Click to edit Master title style</a:t>
            </a:r>
          </a:p>
        </p:txBody>
      </p:sp>
      <p:sp>
        <p:nvSpPr>
          <p:cNvPr id="16" name="Espace réservé du texte 4">
            <a:extLst>
              <a:ext uri="{FF2B5EF4-FFF2-40B4-BE49-F238E27FC236}">
                <a16:creationId xmlns:a16="http://schemas.microsoft.com/office/drawing/2014/main" id="{EA9ADB2A-333D-4D22-950C-E486581F2E3D}"/>
              </a:ext>
            </a:extLst>
          </p:cNvPr>
          <p:cNvSpPr>
            <a:spLocks noGrp="1"/>
          </p:cNvSpPr>
          <p:nvPr>
            <p:ph type="body" sz="quarter" idx="51"/>
          </p:nvPr>
        </p:nvSpPr>
        <p:spPr>
          <a:xfrm>
            <a:off x="333730" y="1071318"/>
            <a:ext cx="8485200" cy="215444"/>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10" name="Footer Placeholder 9">
            <a:extLst>
              <a:ext uri="{FF2B5EF4-FFF2-40B4-BE49-F238E27FC236}">
                <a16:creationId xmlns:a16="http://schemas.microsoft.com/office/drawing/2014/main" id="{D2F89BEB-CFED-4938-8F8B-803D5708B553}"/>
              </a:ext>
            </a:extLst>
          </p:cNvPr>
          <p:cNvSpPr>
            <a:spLocks noGrp="1"/>
          </p:cNvSpPr>
          <p:nvPr>
            <p:ph type="ftr" sz="quarter" idx="53"/>
          </p:nvPr>
        </p:nvSpPr>
        <p:spPr/>
        <p:txBody>
          <a:bodyPr/>
          <a:lstStyle/>
          <a:p>
            <a:r>
              <a:rPr lang="en-US"/>
              <a:t>Patients As Partners 2023</a:t>
            </a:r>
          </a:p>
        </p:txBody>
      </p:sp>
      <p:sp>
        <p:nvSpPr>
          <p:cNvPr id="11" name="Slide Number Placeholder 10">
            <a:extLst>
              <a:ext uri="{FF2B5EF4-FFF2-40B4-BE49-F238E27FC236}">
                <a16:creationId xmlns:a16="http://schemas.microsoft.com/office/drawing/2014/main" id="{4FA481BE-C41F-4472-840A-E2A6B67C2022}"/>
              </a:ext>
            </a:extLst>
          </p:cNvPr>
          <p:cNvSpPr>
            <a:spLocks noGrp="1"/>
          </p:cNvSpPr>
          <p:nvPr>
            <p:ph type="sldNum" sz="quarter" idx="54"/>
          </p:nvPr>
        </p:nvSpPr>
        <p:spPr/>
        <p:txBody>
          <a:bodyPr/>
          <a:lstStyle/>
          <a:p>
            <a:fld id="{6B54B0F7-55DD-40D6-B7F4-70B586885C0B}" type="slidenum">
              <a:rPr lang="en-US" smtClean="0"/>
              <a:pPr/>
              <a:t>‹N°›</a:t>
            </a:fld>
            <a:endParaRPr lang="en-US"/>
          </a:p>
        </p:txBody>
      </p:sp>
    </p:spTree>
    <p:extLst>
      <p:ext uri="{BB962C8B-B14F-4D97-AF65-F5344CB8AC3E}">
        <p14:creationId xmlns:p14="http://schemas.microsoft.com/office/powerpoint/2010/main" val="1409554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2797200" cy="51435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userDrawn="1"/>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userDrawn="1"/>
        </p:nvGrpSpPr>
        <p:grpSpPr>
          <a:xfrm>
            <a:off x="331624" y="4747145"/>
            <a:ext cx="803890" cy="206313"/>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a:p>
          </p:txBody>
        </p:sp>
      </p:grpSp>
      <p:sp>
        <p:nvSpPr>
          <p:cNvPr id="44" name="Espace réservé pour une image  15">
            <a:extLst>
              <a:ext uri="{FF2B5EF4-FFF2-40B4-BE49-F238E27FC236}">
                <a16:creationId xmlns:a16="http://schemas.microsoft.com/office/drawing/2014/main" id="{6EC29CFA-5793-4C6C-80E1-231B1EAA433C}"/>
              </a:ext>
            </a:extLst>
          </p:cNvPr>
          <p:cNvSpPr>
            <a:spLocks noGrp="1"/>
          </p:cNvSpPr>
          <p:nvPr>
            <p:ph type="pic" sz="quarter" idx="17"/>
          </p:nvPr>
        </p:nvSpPr>
        <p:spPr>
          <a:xfrm>
            <a:off x="4051562" y="1005989"/>
            <a:ext cx="1034787" cy="1364400"/>
          </a:xfrm>
        </p:spPr>
        <p:txBody>
          <a:bodyPr>
            <a:noAutofit/>
          </a:bodyPr>
          <a:lstStyle>
            <a:lvl1pPr>
              <a:defRPr>
                <a:noFill/>
              </a:defRPr>
            </a:lvl1pPr>
          </a:lstStyle>
          <a:p>
            <a:r>
              <a:rPr lang="en-US" noProof="0"/>
              <a:t>Click icon to add picture</a:t>
            </a:r>
          </a:p>
        </p:txBody>
      </p:sp>
      <p:sp>
        <p:nvSpPr>
          <p:cNvPr id="46" name="Espace réservé du texte 4">
            <a:extLst>
              <a:ext uri="{FF2B5EF4-FFF2-40B4-BE49-F238E27FC236}">
                <a16:creationId xmlns:a16="http://schemas.microsoft.com/office/drawing/2014/main" id="{0456B57B-663C-438F-BBF6-1AB9B756FE54}"/>
              </a:ext>
            </a:extLst>
          </p:cNvPr>
          <p:cNvSpPr>
            <a:spLocks noGrp="1"/>
          </p:cNvSpPr>
          <p:nvPr>
            <p:ph type="body" sz="quarter" idx="23" hasCustomPrompt="1"/>
          </p:nvPr>
        </p:nvSpPr>
        <p:spPr>
          <a:xfrm>
            <a:off x="4051561" y="314154"/>
            <a:ext cx="1034787"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47" name="Espace réservé du texte 4">
            <a:extLst>
              <a:ext uri="{FF2B5EF4-FFF2-40B4-BE49-F238E27FC236}">
                <a16:creationId xmlns:a16="http://schemas.microsoft.com/office/drawing/2014/main" id="{87E76F68-620B-4D77-BFEE-041D7315FC2F}"/>
              </a:ext>
            </a:extLst>
          </p:cNvPr>
          <p:cNvSpPr>
            <a:spLocks noGrp="1"/>
          </p:cNvSpPr>
          <p:nvPr>
            <p:ph type="body" sz="quarter" idx="25"/>
          </p:nvPr>
        </p:nvSpPr>
        <p:spPr>
          <a:xfrm>
            <a:off x="4051562" y="2515557"/>
            <a:ext cx="1034787" cy="492883"/>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8" name="Espace réservé pour une image  15">
            <a:extLst>
              <a:ext uri="{FF2B5EF4-FFF2-40B4-BE49-F238E27FC236}">
                <a16:creationId xmlns:a16="http://schemas.microsoft.com/office/drawing/2014/main" id="{59EC3F46-5FB4-498B-9543-7330D6DD4925}"/>
              </a:ext>
            </a:extLst>
          </p:cNvPr>
          <p:cNvSpPr>
            <a:spLocks noGrp="1"/>
          </p:cNvSpPr>
          <p:nvPr>
            <p:ph type="pic" sz="quarter" idx="26"/>
          </p:nvPr>
        </p:nvSpPr>
        <p:spPr>
          <a:xfrm>
            <a:off x="5296499" y="1005989"/>
            <a:ext cx="1034787" cy="1364400"/>
          </a:xfrm>
        </p:spPr>
        <p:txBody>
          <a:bodyPr>
            <a:noAutofit/>
          </a:bodyPr>
          <a:lstStyle>
            <a:lvl1pPr>
              <a:defRPr>
                <a:noFill/>
              </a:defRPr>
            </a:lvl1pPr>
          </a:lstStyle>
          <a:p>
            <a:r>
              <a:rPr lang="en-US" noProof="0"/>
              <a:t>Click icon to add picture</a:t>
            </a:r>
          </a:p>
        </p:txBody>
      </p:sp>
      <p:sp>
        <p:nvSpPr>
          <p:cNvPr id="49" name="Espace réservé du texte 4">
            <a:extLst>
              <a:ext uri="{FF2B5EF4-FFF2-40B4-BE49-F238E27FC236}">
                <a16:creationId xmlns:a16="http://schemas.microsoft.com/office/drawing/2014/main" id="{D7722D17-99A8-4564-81CF-20F1F7F8DBD1}"/>
              </a:ext>
            </a:extLst>
          </p:cNvPr>
          <p:cNvSpPr>
            <a:spLocks noGrp="1"/>
          </p:cNvSpPr>
          <p:nvPr>
            <p:ph type="body" sz="quarter" idx="27" hasCustomPrompt="1"/>
          </p:nvPr>
        </p:nvSpPr>
        <p:spPr>
          <a:xfrm>
            <a:off x="5296499" y="314154"/>
            <a:ext cx="1034786"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50" name="Espace réservé pour une image  15">
            <a:extLst>
              <a:ext uri="{FF2B5EF4-FFF2-40B4-BE49-F238E27FC236}">
                <a16:creationId xmlns:a16="http://schemas.microsoft.com/office/drawing/2014/main" id="{B20B9505-236E-4469-A51C-A2C7B71B271C}"/>
              </a:ext>
            </a:extLst>
          </p:cNvPr>
          <p:cNvSpPr>
            <a:spLocks noGrp="1"/>
          </p:cNvSpPr>
          <p:nvPr>
            <p:ph type="pic" sz="quarter" idx="29"/>
          </p:nvPr>
        </p:nvSpPr>
        <p:spPr>
          <a:xfrm>
            <a:off x="6541436" y="1005989"/>
            <a:ext cx="1034787" cy="1364400"/>
          </a:xfrm>
        </p:spPr>
        <p:txBody>
          <a:bodyPr>
            <a:noAutofit/>
          </a:bodyPr>
          <a:lstStyle>
            <a:lvl1pPr>
              <a:defRPr>
                <a:noFill/>
              </a:defRPr>
            </a:lvl1pPr>
          </a:lstStyle>
          <a:p>
            <a:r>
              <a:rPr lang="en-US" noProof="0"/>
              <a:t>Click icon to add picture</a:t>
            </a:r>
          </a:p>
        </p:txBody>
      </p:sp>
      <p:sp>
        <p:nvSpPr>
          <p:cNvPr id="51" name="Espace réservé du texte 4">
            <a:extLst>
              <a:ext uri="{FF2B5EF4-FFF2-40B4-BE49-F238E27FC236}">
                <a16:creationId xmlns:a16="http://schemas.microsoft.com/office/drawing/2014/main" id="{B0DC2D27-DE73-4D51-B4A4-D9CC4DC5A4EC}"/>
              </a:ext>
            </a:extLst>
          </p:cNvPr>
          <p:cNvSpPr>
            <a:spLocks noGrp="1"/>
          </p:cNvSpPr>
          <p:nvPr>
            <p:ph type="body" sz="quarter" idx="30" hasCustomPrompt="1"/>
          </p:nvPr>
        </p:nvSpPr>
        <p:spPr>
          <a:xfrm>
            <a:off x="6541435" y="314154"/>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52" name="Espace réservé pour une image  15">
            <a:extLst>
              <a:ext uri="{FF2B5EF4-FFF2-40B4-BE49-F238E27FC236}">
                <a16:creationId xmlns:a16="http://schemas.microsoft.com/office/drawing/2014/main" id="{C7AF1FA3-8607-484E-960C-0DEC87C8B4B6}"/>
              </a:ext>
            </a:extLst>
          </p:cNvPr>
          <p:cNvSpPr>
            <a:spLocks noGrp="1"/>
          </p:cNvSpPr>
          <p:nvPr>
            <p:ph type="pic" sz="quarter" idx="32"/>
          </p:nvPr>
        </p:nvSpPr>
        <p:spPr>
          <a:xfrm>
            <a:off x="7786373" y="1005989"/>
            <a:ext cx="1034787" cy="1364400"/>
          </a:xfrm>
        </p:spPr>
        <p:txBody>
          <a:bodyPr>
            <a:noAutofit/>
          </a:bodyPr>
          <a:lstStyle>
            <a:lvl1pPr>
              <a:defRPr>
                <a:noFill/>
              </a:defRPr>
            </a:lvl1pPr>
          </a:lstStyle>
          <a:p>
            <a:r>
              <a:rPr lang="en-US" noProof="0"/>
              <a:t>Click icon to add picture</a:t>
            </a:r>
          </a:p>
        </p:txBody>
      </p:sp>
      <p:sp>
        <p:nvSpPr>
          <p:cNvPr id="53" name="Espace réservé du texte 4">
            <a:extLst>
              <a:ext uri="{FF2B5EF4-FFF2-40B4-BE49-F238E27FC236}">
                <a16:creationId xmlns:a16="http://schemas.microsoft.com/office/drawing/2014/main" id="{6F5500B0-3264-4A96-BDF7-6321D671A88F}"/>
              </a:ext>
            </a:extLst>
          </p:cNvPr>
          <p:cNvSpPr>
            <a:spLocks noGrp="1"/>
          </p:cNvSpPr>
          <p:nvPr>
            <p:ph type="body" sz="quarter" idx="33" hasCustomPrompt="1"/>
          </p:nvPr>
        </p:nvSpPr>
        <p:spPr>
          <a:xfrm>
            <a:off x="7786372" y="314154"/>
            <a:ext cx="1034785" cy="399212"/>
          </a:xfrm>
        </p:spPr>
        <p:txBody>
          <a:bodyPr/>
          <a:lstStyle>
            <a:lvl1pPr algn="l">
              <a:lnSpc>
                <a:spcPct val="110000"/>
              </a:lnSpc>
              <a:defRPr sz="2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54" name="Espace réservé du texte 4">
            <a:extLst>
              <a:ext uri="{FF2B5EF4-FFF2-40B4-BE49-F238E27FC236}">
                <a16:creationId xmlns:a16="http://schemas.microsoft.com/office/drawing/2014/main" id="{EB355F06-F117-4960-9CD2-3296D7197778}"/>
              </a:ext>
            </a:extLst>
          </p:cNvPr>
          <p:cNvSpPr>
            <a:spLocks noGrp="1"/>
          </p:cNvSpPr>
          <p:nvPr>
            <p:ph type="body" sz="quarter" idx="35"/>
          </p:nvPr>
        </p:nvSpPr>
        <p:spPr>
          <a:xfrm>
            <a:off x="4051562"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5" name="Espace réservé du texte 4">
            <a:extLst>
              <a:ext uri="{FF2B5EF4-FFF2-40B4-BE49-F238E27FC236}">
                <a16:creationId xmlns:a16="http://schemas.microsoft.com/office/drawing/2014/main" id="{D86CBB7A-9502-4B85-850C-DF2587D4D6E5}"/>
              </a:ext>
            </a:extLst>
          </p:cNvPr>
          <p:cNvSpPr>
            <a:spLocks noGrp="1"/>
          </p:cNvSpPr>
          <p:nvPr>
            <p:ph type="body" sz="quarter" idx="36"/>
          </p:nvPr>
        </p:nvSpPr>
        <p:spPr>
          <a:xfrm>
            <a:off x="5296498" y="2509781"/>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6" name="Espace réservé du texte 4">
            <a:extLst>
              <a:ext uri="{FF2B5EF4-FFF2-40B4-BE49-F238E27FC236}">
                <a16:creationId xmlns:a16="http://schemas.microsoft.com/office/drawing/2014/main" id="{86544E69-3546-4BEE-9749-1A8EFA7DDE39}"/>
              </a:ext>
            </a:extLst>
          </p:cNvPr>
          <p:cNvSpPr>
            <a:spLocks noGrp="1"/>
          </p:cNvSpPr>
          <p:nvPr>
            <p:ph type="body" sz="quarter" idx="37"/>
          </p:nvPr>
        </p:nvSpPr>
        <p:spPr>
          <a:xfrm>
            <a:off x="5296498"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7" name="Espace réservé du texte 4">
            <a:extLst>
              <a:ext uri="{FF2B5EF4-FFF2-40B4-BE49-F238E27FC236}">
                <a16:creationId xmlns:a16="http://schemas.microsoft.com/office/drawing/2014/main" id="{75A5190F-9F87-4BAA-9B38-DA41741440EA}"/>
              </a:ext>
            </a:extLst>
          </p:cNvPr>
          <p:cNvSpPr>
            <a:spLocks noGrp="1"/>
          </p:cNvSpPr>
          <p:nvPr>
            <p:ph type="body" sz="quarter" idx="38"/>
          </p:nvPr>
        </p:nvSpPr>
        <p:spPr>
          <a:xfrm>
            <a:off x="6541433" y="2509781"/>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8" name="Espace réservé du texte 4">
            <a:extLst>
              <a:ext uri="{FF2B5EF4-FFF2-40B4-BE49-F238E27FC236}">
                <a16:creationId xmlns:a16="http://schemas.microsoft.com/office/drawing/2014/main" id="{FF1BBCD1-8544-421A-85E5-77CA0FA35FE4}"/>
              </a:ext>
            </a:extLst>
          </p:cNvPr>
          <p:cNvSpPr>
            <a:spLocks noGrp="1"/>
          </p:cNvSpPr>
          <p:nvPr>
            <p:ph type="body" sz="quarter" idx="39"/>
          </p:nvPr>
        </p:nvSpPr>
        <p:spPr>
          <a:xfrm>
            <a:off x="6541433"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9" name="Espace réservé du texte 4">
            <a:extLst>
              <a:ext uri="{FF2B5EF4-FFF2-40B4-BE49-F238E27FC236}">
                <a16:creationId xmlns:a16="http://schemas.microsoft.com/office/drawing/2014/main" id="{BF822235-CF36-42FB-998B-784756CA5FEC}"/>
              </a:ext>
            </a:extLst>
          </p:cNvPr>
          <p:cNvSpPr>
            <a:spLocks noGrp="1"/>
          </p:cNvSpPr>
          <p:nvPr>
            <p:ph type="body" sz="quarter" idx="40"/>
          </p:nvPr>
        </p:nvSpPr>
        <p:spPr>
          <a:xfrm>
            <a:off x="7786367" y="2509781"/>
            <a:ext cx="1034787"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60" name="Espace réservé du texte 4">
            <a:extLst>
              <a:ext uri="{FF2B5EF4-FFF2-40B4-BE49-F238E27FC236}">
                <a16:creationId xmlns:a16="http://schemas.microsoft.com/office/drawing/2014/main" id="{80EE59DB-9243-4843-902C-CEAFDD74F3BA}"/>
              </a:ext>
            </a:extLst>
          </p:cNvPr>
          <p:cNvSpPr>
            <a:spLocks noGrp="1"/>
          </p:cNvSpPr>
          <p:nvPr>
            <p:ph type="body" sz="quarter" idx="41"/>
          </p:nvPr>
        </p:nvSpPr>
        <p:spPr>
          <a:xfrm>
            <a:off x="7786367" y="3149292"/>
            <a:ext cx="1034787" cy="1529975"/>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61" name="Espace réservé du texte 4">
            <a:extLst>
              <a:ext uri="{FF2B5EF4-FFF2-40B4-BE49-F238E27FC236}">
                <a16:creationId xmlns:a16="http://schemas.microsoft.com/office/drawing/2014/main" id="{8D48725B-4307-4BEA-B9C9-15E0592A3B90}"/>
              </a:ext>
            </a:extLst>
          </p:cNvPr>
          <p:cNvSpPr>
            <a:spLocks noGrp="1"/>
          </p:cNvSpPr>
          <p:nvPr>
            <p:ph type="body" sz="quarter" idx="24"/>
          </p:nvPr>
        </p:nvSpPr>
        <p:spPr>
          <a:xfrm>
            <a:off x="3025070" y="289130"/>
            <a:ext cx="883540" cy="2076811"/>
          </a:xfrm>
        </p:spPr>
        <p:txBody>
          <a:bodyPr anchor="t">
            <a:noAutofit/>
          </a:bodyPr>
          <a:lstStyle>
            <a:lvl1pPr algn="r">
              <a:lnSpc>
                <a:spcPct val="110000"/>
              </a:lnSpc>
              <a:defRPr sz="1400" cap="all" baseline="0">
                <a:solidFill>
                  <a:schemeClr val="tx1"/>
                </a:solidFill>
              </a:defRPr>
            </a:lvl1pPr>
            <a:lvl2pPr marL="171450" indent="-171450">
              <a:buFontTx/>
              <a:buBlip>
                <a:blip r:embed="rId2">
                  <a:extLst>
                    <a:ext uri="{96DAC541-7B7A-43D3-8B79-37D633B846F1}">
                      <asvg:svgBlip xmlns:asvg="http://schemas.microsoft.com/office/drawing/2016/SVG/main" r:embed="rId3"/>
                    </a:ext>
                  </a:extLst>
                </a:blip>
              </a:buBlip>
              <a:defRPr sz="800"/>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 name="Footer Placeholder 4">
            <a:extLst>
              <a:ext uri="{FF2B5EF4-FFF2-40B4-BE49-F238E27FC236}">
                <a16:creationId xmlns:a16="http://schemas.microsoft.com/office/drawing/2014/main" id="{9B2F2F05-CEDE-4DBD-B401-0C4B85598831}"/>
              </a:ext>
            </a:extLst>
          </p:cNvPr>
          <p:cNvSpPr>
            <a:spLocks noGrp="1"/>
          </p:cNvSpPr>
          <p:nvPr>
            <p:ph type="ftr" sz="quarter" idx="43"/>
          </p:nvPr>
        </p:nvSpPr>
        <p:spPr/>
        <p:txBody>
          <a:bodyPr/>
          <a:lstStyle/>
          <a:p>
            <a:r>
              <a:rPr lang="en-US"/>
              <a:t>Patients As Partners 2023</a:t>
            </a:r>
          </a:p>
        </p:txBody>
      </p:sp>
      <p:sp>
        <p:nvSpPr>
          <p:cNvPr id="6" name="Slide Number Placeholder 5">
            <a:extLst>
              <a:ext uri="{FF2B5EF4-FFF2-40B4-BE49-F238E27FC236}">
                <a16:creationId xmlns:a16="http://schemas.microsoft.com/office/drawing/2014/main" id="{58AC448A-D8A7-4E0C-BE4A-C4F692A4D2C6}"/>
              </a:ext>
            </a:extLst>
          </p:cNvPr>
          <p:cNvSpPr>
            <a:spLocks noGrp="1"/>
          </p:cNvSpPr>
          <p:nvPr>
            <p:ph type="sldNum" sz="quarter" idx="44"/>
          </p:nvPr>
        </p:nvSpPr>
        <p:spPr/>
        <p:txBody>
          <a:bodyPr/>
          <a:lstStyle/>
          <a:p>
            <a:fld id="{6B54B0F7-55DD-40D6-B7F4-70B586885C0B}" type="slidenum">
              <a:rPr lang="en-US" smtClean="0"/>
              <a:pPr/>
              <a:t>‹N°›</a:t>
            </a:fld>
            <a:endParaRPr lang="en-US"/>
          </a:p>
        </p:txBody>
      </p:sp>
      <p:sp>
        <p:nvSpPr>
          <p:cNvPr id="3" name="Title 2">
            <a:extLst>
              <a:ext uri="{FF2B5EF4-FFF2-40B4-BE49-F238E27FC236}">
                <a16:creationId xmlns:a16="http://schemas.microsoft.com/office/drawing/2014/main" id="{C8F4FADB-EEC5-45D2-AA5E-7A0D798F1295}"/>
              </a:ext>
            </a:extLst>
          </p:cNvPr>
          <p:cNvSpPr>
            <a:spLocks noGrp="1"/>
          </p:cNvSpPr>
          <p:nvPr>
            <p:ph type="title"/>
          </p:nvPr>
        </p:nvSpPr>
        <p:spPr>
          <a:xfrm>
            <a:off x="331200" y="289130"/>
            <a:ext cx="2118055" cy="720000"/>
          </a:xfrm>
        </p:spPr>
        <p:txBody>
          <a:bodyPr/>
          <a:lstStyle/>
          <a:p>
            <a:r>
              <a:rPr lang="en-US"/>
              <a:t>Click to edit Master title style</a:t>
            </a:r>
          </a:p>
        </p:txBody>
      </p:sp>
      <p:sp>
        <p:nvSpPr>
          <p:cNvPr id="33" name="Espace réservé du texte 4">
            <a:extLst>
              <a:ext uri="{FF2B5EF4-FFF2-40B4-BE49-F238E27FC236}">
                <a16:creationId xmlns:a16="http://schemas.microsoft.com/office/drawing/2014/main" id="{47966520-9FD5-42B3-AD18-E492CBBE356F}"/>
              </a:ext>
            </a:extLst>
          </p:cNvPr>
          <p:cNvSpPr>
            <a:spLocks noGrp="1"/>
          </p:cNvSpPr>
          <p:nvPr>
            <p:ph type="body" sz="quarter" idx="51"/>
          </p:nvPr>
        </p:nvSpPr>
        <p:spPr>
          <a:xfrm>
            <a:off x="333730" y="1071318"/>
            <a:ext cx="2116800" cy="430887"/>
          </a:xfrm>
        </p:spPr>
        <p:txBody>
          <a:bodyPr wrap="square">
            <a:spAutoFit/>
          </a:bodyPr>
          <a:lstStyle>
            <a:lvl1pPr>
              <a:lnSpc>
                <a:spcPct val="100000"/>
              </a:lnSpc>
              <a:spcAft>
                <a:spcPts val="0"/>
              </a:spcAf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30" name="Text Placeholder 2">
            <a:extLst>
              <a:ext uri="{FF2B5EF4-FFF2-40B4-BE49-F238E27FC236}">
                <a16:creationId xmlns:a16="http://schemas.microsoft.com/office/drawing/2014/main" id="{4E0BC0F4-D286-4029-9886-E5C53C4FB52B}"/>
              </a:ext>
            </a:extLst>
          </p:cNvPr>
          <p:cNvSpPr>
            <a:spLocks noGrp="1"/>
          </p:cNvSpPr>
          <p:nvPr>
            <p:ph type="body" sz="quarter" idx="21"/>
          </p:nvPr>
        </p:nvSpPr>
        <p:spPr>
          <a:xfrm>
            <a:off x="331526" y="1319303"/>
            <a:ext cx="2116800" cy="3359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350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27972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35" name="Graphique 7">
            <a:extLst>
              <a:ext uri="{FF2B5EF4-FFF2-40B4-BE49-F238E27FC236}">
                <a16:creationId xmlns:a16="http://schemas.microsoft.com/office/drawing/2014/main" id="{92DE48E4-21B7-43C3-B1C8-D1A1E1D11836}"/>
              </a:ext>
            </a:extLst>
          </p:cNvPr>
          <p:cNvGrpSpPr>
            <a:grpSpLocks noChangeAspect="1"/>
          </p:cNvGrpSpPr>
          <p:nvPr userDrawn="1"/>
        </p:nvGrpSpPr>
        <p:grpSpPr>
          <a:xfrm>
            <a:off x="331624" y="4747145"/>
            <a:ext cx="803890" cy="206313"/>
            <a:chOff x="4768103" y="-471733"/>
            <a:chExt cx="744723" cy="191124"/>
          </a:xfrm>
          <a:solidFill>
            <a:schemeClr val="bg1"/>
          </a:solidFill>
        </p:grpSpPr>
        <p:sp>
          <p:nvSpPr>
            <p:cNvPr id="36" name="Forme libre : forme 9">
              <a:extLst>
                <a:ext uri="{FF2B5EF4-FFF2-40B4-BE49-F238E27FC236}">
                  <a16:creationId xmlns:a16="http://schemas.microsoft.com/office/drawing/2014/main" id="{CF3C004A-12EF-4882-9435-5C8C5CDDA3DC}"/>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37" name="Forme libre : forme 10">
              <a:extLst>
                <a:ext uri="{FF2B5EF4-FFF2-40B4-BE49-F238E27FC236}">
                  <a16:creationId xmlns:a16="http://schemas.microsoft.com/office/drawing/2014/main" id="{C854BF86-9CB6-42C3-B52B-E372D3EE21D0}"/>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47" name="Forme libre : forme 11">
              <a:extLst>
                <a:ext uri="{FF2B5EF4-FFF2-40B4-BE49-F238E27FC236}">
                  <a16:creationId xmlns:a16="http://schemas.microsoft.com/office/drawing/2014/main" id="{A41B13E3-A26E-439F-AA34-2A97E1411892}"/>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
        <p:nvSpPr>
          <p:cNvPr id="52" name="Text Placeholder 2">
            <a:extLst>
              <a:ext uri="{FF2B5EF4-FFF2-40B4-BE49-F238E27FC236}">
                <a16:creationId xmlns:a16="http://schemas.microsoft.com/office/drawing/2014/main" id="{910FAF53-C00F-42B1-925B-79D8B7C9A3CF}"/>
              </a:ext>
            </a:extLst>
          </p:cNvPr>
          <p:cNvSpPr>
            <a:spLocks noGrp="1"/>
          </p:cNvSpPr>
          <p:nvPr>
            <p:ph type="body" sz="quarter" idx="49"/>
          </p:nvPr>
        </p:nvSpPr>
        <p:spPr>
          <a:xfrm>
            <a:off x="331526" y="1340691"/>
            <a:ext cx="2120260" cy="3338575"/>
          </a:xfrm>
        </p:spPr>
        <p:txBody>
          <a:bodyPr/>
          <a:lstStyle>
            <a:lvl1pPr>
              <a:defRPr>
                <a:solidFill>
                  <a:schemeClr val="tx2"/>
                </a:solidFill>
              </a:defRPr>
            </a:lvl1pPr>
            <a:lvl2pPr marL="226800" indent="-226800">
              <a:buFontTx/>
              <a:buBlip>
                <a:blip r:embed="rId2"/>
              </a:buBlip>
              <a:defRPr>
                <a:solidFill>
                  <a:schemeClr val="tx2"/>
                </a:solidFill>
              </a:defRPr>
            </a:lvl2pPr>
            <a:lvl3pPr marL="457200" indent="-226800">
              <a:buFontTx/>
              <a:buBlip>
                <a:blip r:embed="rId2"/>
              </a:buBlip>
              <a:defRPr>
                <a:solidFill>
                  <a:schemeClr val="tx2"/>
                </a:solidFill>
              </a:defRPr>
            </a:lvl3pPr>
            <a:lvl4pPr marL="684000" indent="-226800">
              <a:buFontTx/>
              <a:buBlip>
                <a:blip r:embed="rId2"/>
              </a:buBlip>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Espace réservé du texte 4">
            <a:extLst>
              <a:ext uri="{FF2B5EF4-FFF2-40B4-BE49-F238E27FC236}">
                <a16:creationId xmlns:a16="http://schemas.microsoft.com/office/drawing/2014/main" id="{44A9397C-6D93-4AD9-887C-C623195B452C}"/>
              </a:ext>
            </a:extLst>
          </p:cNvPr>
          <p:cNvSpPr>
            <a:spLocks noGrp="1"/>
          </p:cNvSpPr>
          <p:nvPr>
            <p:ph type="body" sz="quarter" idx="21" hasCustomPrompt="1"/>
          </p:nvPr>
        </p:nvSpPr>
        <p:spPr>
          <a:xfrm>
            <a:off x="3262749"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01</a:t>
            </a:r>
          </a:p>
        </p:txBody>
      </p:sp>
      <p:sp>
        <p:nvSpPr>
          <p:cNvPr id="55" name="Espace réservé du texte 4">
            <a:extLst>
              <a:ext uri="{FF2B5EF4-FFF2-40B4-BE49-F238E27FC236}">
                <a16:creationId xmlns:a16="http://schemas.microsoft.com/office/drawing/2014/main" id="{1733B279-DA2E-42A2-AC6A-5AD6F62B3AED}"/>
              </a:ext>
            </a:extLst>
          </p:cNvPr>
          <p:cNvSpPr>
            <a:spLocks noGrp="1"/>
          </p:cNvSpPr>
          <p:nvPr>
            <p:ph type="body" sz="quarter" idx="22"/>
          </p:nvPr>
        </p:nvSpPr>
        <p:spPr>
          <a:xfrm>
            <a:off x="3264208" y="739124"/>
            <a:ext cx="5546062" cy="214995"/>
          </a:xfrm>
        </p:spPr>
        <p:txBody>
          <a:bodyPr wrap="square">
            <a:spAutoFit/>
          </a:bodyPr>
          <a:lstStyle>
            <a:lvl1pPr algn="l">
              <a:lnSpc>
                <a:spcPct val="110000"/>
              </a:lnSpc>
              <a:defRPr sz="1400">
                <a:solidFill>
                  <a:schemeClr val="tx1"/>
                </a:solidFill>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56" name="Espace réservé du texte 4">
            <a:extLst>
              <a:ext uri="{FF2B5EF4-FFF2-40B4-BE49-F238E27FC236}">
                <a16:creationId xmlns:a16="http://schemas.microsoft.com/office/drawing/2014/main" id="{16F950FC-0480-4153-AB54-FC50B62AF841}"/>
              </a:ext>
            </a:extLst>
          </p:cNvPr>
          <p:cNvSpPr>
            <a:spLocks noGrp="1"/>
          </p:cNvSpPr>
          <p:nvPr>
            <p:ph type="body" sz="quarter" idx="25" hasCustomPrompt="1"/>
          </p:nvPr>
        </p:nvSpPr>
        <p:spPr>
          <a:xfrm>
            <a:off x="4688351"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02</a:t>
            </a:r>
          </a:p>
        </p:txBody>
      </p:sp>
      <p:sp>
        <p:nvSpPr>
          <p:cNvPr id="57" name="Espace réservé du texte 4">
            <a:extLst>
              <a:ext uri="{FF2B5EF4-FFF2-40B4-BE49-F238E27FC236}">
                <a16:creationId xmlns:a16="http://schemas.microsoft.com/office/drawing/2014/main" id="{2EFE1CAB-5EC5-470D-9350-2DD9C967665B}"/>
              </a:ext>
            </a:extLst>
          </p:cNvPr>
          <p:cNvSpPr>
            <a:spLocks noGrp="1"/>
          </p:cNvSpPr>
          <p:nvPr>
            <p:ph type="body" sz="quarter" idx="28" hasCustomPrompt="1"/>
          </p:nvPr>
        </p:nvSpPr>
        <p:spPr>
          <a:xfrm>
            <a:off x="6113953"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03</a:t>
            </a:r>
          </a:p>
        </p:txBody>
      </p:sp>
      <p:sp>
        <p:nvSpPr>
          <p:cNvPr id="58" name="Espace réservé du texte 4">
            <a:extLst>
              <a:ext uri="{FF2B5EF4-FFF2-40B4-BE49-F238E27FC236}">
                <a16:creationId xmlns:a16="http://schemas.microsoft.com/office/drawing/2014/main" id="{E28A005F-4277-4DBE-97FB-498AB2E8E7BA}"/>
              </a:ext>
            </a:extLst>
          </p:cNvPr>
          <p:cNvSpPr>
            <a:spLocks noGrp="1"/>
          </p:cNvSpPr>
          <p:nvPr>
            <p:ph type="body" sz="quarter" idx="31" hasCustomPrompt="1"/>
          </p:nvPr>
        </p:nvSpPr>
        <p:spPr>
          <a:xfrm>
            <a:off x="7539556" y="1340691"/>
            <a:ext cx="818888" cy="690958"/>
          </a:xfrm>
        </p:spPr>
        <p:txBody>
          <a:bodyPr>
            <a:spAutoFit/>
          </a:bodyPr>
          <a:lstStyle>
            <a:lvl1pPr algn="l">
              <a:lnSpc>
                <a:spcPct val="110000"/>
              </a:lnSpc>
              <a:defRPr sz="45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1450" indent="-171450">
              <a:buFontTx/>
              <a:buBlip>
                <a:blip r:embed="rId3">
                  <a:extLst>
                    <a:ext uri="{96DAC541-7B7A-43D3-8B79-37D633B846F1}">
                      <asvg:svgBlip xmlns:asvg="http://schemas.microsoft.com/office/drawing/2016/SVG/main" r:embed="rId4"/>
                    </a:ext>
                  </a:extLst>
                </a:blip>
              </a:buBlip>
              <a:defRPr sz="800"/>
            </a:lvl2pPr>
            <a:lvl3pPr>
              <a:lnSpc>
                <a:spcPct val="110000"/>
              </a:lnSpc>
              <a:defRPr sz="800">
                <a:latin typeface="+mj-lt"/>
              </a:defRPr>
            </a:lvl3pPr>
            <a:lvl4pPr>
              <a:defRPr sz="1000"/>
            </a:lvl4pPr>
            <a:lvl5pPr>
              <a:defRPr sz="1000"/>
            </a:lvl5pPr>
          </a:lstStyle>
          <a:p>
            <a:pPr lvl="0"/>
            <a:r>
              <a:rPr lang="en-US" noProof="0"/>
              <a:t>04</a:t>
            </a:r>
          </a:p>
        </p:txBody>
      </p:sp>
      <p:sp>
        <p:nvSpPr>
          <p:cNvPr id="4" name="Footer Placeholder 3">
            <a:extLst>
              <a:ext uri="{FF2B5EF4-FFF2-40B4-BE49-F238E27FC236}">
                <a16:creationId xmlns:a16="http://schemas.microsoft.com/office/drawing/2014/main" id="{BD134596-12A9-4BAA-8C73-E73781DD9794}"/>
              </a:ext>
            </a:extLst>
          </p:cNvPr>
          <p:cNvSpPr>
            <a:spLocks noGrp="1"/>
          </p:cNvSpPr>
          <p:nvPr>
            <p:ph type="ftr" sz="quarter" idx="51"/>
          </p:nvPr>
        </p:nvSpPr>
        <p:spPr/>
        <p:txBody>
          <a:bodyPr/>
          <a:lstStyle/>
          <a:p>
            <a:r>
              <a:rPr lang="en-US"/>
              <a:t>Patients As Partners 2023</a:t>
            </a:r>
          </a:p>
        </p:txBody>
      </p:sp>
      <p:sp>
        <p:nvSpPr>
          <p:cNvPr id="5" name="Slide Number Placeholder 4">
            <a:extLst>
              <a:ext uri="{FF2B5EF4-FFF2-40B4-BE49-F238E27FC236}">
                <a16:creationId xmlns:a16="http://schemas.microsoft.com/office/drawing/2014/main" id="{901BACB5-7B15-46A0-ACC1-B1CC73618FA4}"/>
              </a:ext>
            </a:extLst>
          </p:cNvPr>
          <p:cNvSpPr>
            <a:spLocks noGrp="1"/>
          </p:cNvSpPr>
          <p:nvPr>
            <p:ph type="sldNum" sz="quarter" idx="52"/>
          </p:nvPr>
        </p:nvSpPr>
        <p:spPr/>
        <p:txBody>
          <a:bodyPr/>
          <a:lstStyle/>
          <a:p>
            <a:fld id="{6B54B0F7-55DD-40D6-B7F4-70B586885C0B}" type="slidenum">
              <a:rPr lang="en-US" smtClean="0"/>
              <a:pPr/>
              <a:t>‹N°›</a:t>
            </a:fld>
            <a:endParaRPr lang="en-US"/>
          </a:p>
        </p:txBody>
      </p:sp>
      <p:sp>
        <p:nvSpPr>
          <p:cNvPr id="2" name="Title 1">
            <a:extLst>
              <a:ext uri="{FF2B5EF4-FFF2-40B4-BE49-F238E27FC236}">
                <a16:creationId xmlns:a16="http://schemas.microsoft.com/office/drawing/2014/main" id="{4E92FD8C-2B58-418C-8C0C-CF8C1DFCA139}"/>
              </a:ext>
            </a:extLst>
          </p:cNvPr>
          <p:cNvSpPr>
            <a:spLocks noGrp="1"/>
          </p:cNvSpPr>
          <p:nvPr>
            <p:ph type="title"/>
          </p:nvPr>
        </p:nvSpPr>
        <p:spPr>
          <a:xfrm>
            <a:off x="331200" y="289130"/>
            <a:ext cx="2118055" cy="720000"/>
          </a:xfrm>
        </p:spPr>
        <p:txBody>
          <a:bodyPr/>
          <a:lstStyle>
            <a:lvl1pPr>
              <a:defRPr>
                <a:solidFill>
                  <a:schemeClr val="bg1"/>
                </a:solidFill>
              </a:defRPr>
            </a:lvl1pPr>
          </a:lstStyle>
          <a:p>
            <a:r>
              <a:rPr lang="en-US"/>
              <a:t>Click to edit Master title style</a:t>
            </a:r>
          </a:p>
        </p:txBody>
      </p:sp>
      <p:sp>
        <p:nvSpPr>
          <p:cNvPr id="29" name="Espace réservé du texte 4">
            <a:extLst>
              <a:ext uri="{FF2B5EF4-FFF2-40B4-BE49-F238E27FC236}">
                <a16:creationId xmlns:a16="http://schemas.microsoft.com/office/drawing/2014/main" id="{6130F058-DE5E-4AF9-B296-FB3C01712DC6}"/>
              </a:ext>
            </a:extLst>
          </p:cNvPr>
          <p:cNvSpPr>
            <a:spLocks noGrp="1"/>
          </p:cNvSpPr>
          <p:nvPr>
            <p:ph type="body" sz="quarter" idx="53"/>
          </p:nvPr>
        </p:nvSpPr>
        <p:spPr>
          <a:xfrm>
            <a:off x="333730" y="1071318"/>
            <a:ext cx="2116800" cy="430887"/>
          </a:xfrm>
        </p:spPr>
        <p:txBody>
          <a:bodyPr wrap="square">
            <a:spAutoFit/>
          </a:bodyPr>
          <a:lstStyle>
            <a:lvl1pPr>
              <a:lnSpc>
                <a:spcPct val="100000"/>
              </a:lnSpc>
              <a:spcAft>
                <a:spcPts val="0"/>
              </a:spcAft>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400"/>
              </a:spcBef>
              <a:buFont typeface="Arial" panose="020B0604020202020204" pitchFamily="34" charset="0"/>
              <a:buNone/>
              <a:defRPr sz="1200"/>
            </a:lvl2pPr>
            <a:lvl3pPr>
              <a:lnSpc>
                <a:spcPct val="110000"/>
              </a:lnSpc>
              <a:defRPr lang="en-US" sz="1000" kern="1200" dirty="0" smtClean="0">
                <a:solidFill>
                  <a:schemeClr val="tx1"/>
                </a:solidFill>
                <a:latin typeface="Sanofi Sans 3 Regular"/>
                <a:ea typeface="+mn-ea"/>
                <a:cs typeface="+mn-cs"/>
              </a:defRPr>
            </a:lvl3pPr>
            <a:lvl4pPr>
              <a:defRPr sz="1000"/>
            </a:lvl4pPr>
            <a:lvl5pPr>
              <a:defRPr sz="1000"/>
            </a:lvl5pPr>
          </a:lstStyle>
          <a:p>
            <a:pPr lvl="0"/>
            <a:r>
              <a:rPr lang="en-US" noProof="0"/>
              <a:t>Click to edit Master text styles</a:t>
            </a:r>
          </a:p>
        </p:txBody>
      </p:sp>
      <p:sp>
        <p:nvSpPr>
          <p:cNvPr id="34" name="Espace réservé du texte 4">
            <a:extLst>
              <a:ext uri="{FF2B5EF4-FFF2-40B4-BE49-F238E27FC236}">
                <a16:creationId xmlns:a16="http://schemas.microsoft.com/office/drawing/2014/main" id="{480EBD21-251E-5549-1783-59F62C923620}"/>
              </a:ext>
            </a:extLst>
          </p:cNvPr>
          <p:cNvSpPr>
            <a:spLocks noGrp="1"/>
          </p:cNvSpPr>
          <p:nvPr>
            <p:ph type="body" sz="quarter" idx="54"/>
          </p:nvPr>
        </p:nvSpPr>
        <p:spPr>
          <a:xfrm>
            <a:off x="3262749" y="2211873"/>
            <a:ext cx="1268510" cy="492883"/>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8" name="Espace réservé du texte 4">
            <a:extLst>
              <a:ext uri="{FF2B5EF4-FFF2-40B4-BE49-F238E27FC236}">
                <a16:creationId xmlns:a16="http://schemas.microsoft.com/office/drawing/2014/main" id="{31C368F5-8367-8003-717B-0E1E56CD0587}"/>
              </a:ext>
            </a:extLst>
          </p:cNvPr>
          <p:cNvSpPr>
            <a:spLocks noGrp="1"/>
          </p:cNvSpPr>
          <p:nvPr>
            <p:ph type="body" sz="quarter" idx="35"/>
          </p:nvPr>
        </p:nvSpPr>
        <p:spPr>
          <a:xfrm>
            <a:off x="3262749"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61010473-B381-8D4E-FABE-59CB2552EA81}"/>
              </a:ext>
            </a:extLst>
          </p:cNvPr>
          <p:cNvSpPr>
            <a:spLocks noGrp="1"/>
          </p:cNvSpPr>
          <p:nvPr>
            <p:ph type="body" sz="quarter" idx="36"/>
          </p:nvPr>
        </p:nvSpPr>
        <p:spPr>
          <a:xfrm>
            <a:off x="4688936"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0" name="Espace réservé du texte 4">
            <a:extLst>
              <a:ext uri="{FF2B5EF4-FFF2-40B4-BE49-F238E27FC236}">
                <a16:creationId xmlns:a16="http://schemas.microsoft.com/office/drawing/2014/main" id="{AE08EF7E-5C0A-002F-6833-F81205E0B58D}"/>
              </a:ext>
            </a:extLst>
          </p:cNvPr>
          <p:cNvSpPr>
            <a:spLocks noGrp="1"/>
          </p:cNvSpPr>
          <p:nvPr>
            <p:ph type="body" sz="quarter" idx="37"/>
          </p:nvPr>
        </p:nvSpPr>
        <p:spPr>
          <a:xfrm>
            <a:off x="4688936"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1" name="Espace réservé du texte 4">
            <a:extLst>
              <a:ext uri="{FF2B5EF4-FFF2-40B4-BE49-F238E27FC236}">
                <a16:creationId xmlns:a16="http://schemas.microsoft.com/office/drawing/2014/main" id="{296512FD-5D84-35FD-A358-56A9E0174C3A}"/>
              </a:ext>
            </a:extLst>
          </p:cNvPr>
          <p:cNvSpPr>
            <a:spLocks noGrp="1"/>
          </p:cNvSpPr>
          <p:nvPr>
            <p:ph type="body" sz="quarter" idx="38"/>
          </p:nvPr>
        </p:nvSpPr>
        <p:spPr>
          <a:xfrm>
            <a:off x="6113953"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2" name="Espace réservé du texte 4">
            <a:extLst>
              <a:ext uri="{FF2B5EF4-FFF2-40B4-BE49-F238E27FC236}">
                <a16:creationId xmlns:a16="http://schemas.microsoft.com/office/drawing/2014/main" id="{14FE262A-1EEC-F6CC-CB20-D432FB305B17}"/>
              </a:ext>
            </a:extLst>
          </p:cNvPr>
          <p:cNvSpPr>
            <a:spLocks noGrp="1"/>
          </p:cNvSpPr>
          <p:nvPr>
            <p:ph type="body" sz="quarter" idx="39"/>
          </p:nvPr>
        </p:nvSpPr>
        <p:spPr>
          <a:xfrm>
            <a:off x="6113953"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3" name="Espace réservé du texte 4">
            <a:extLst>
              <a:ext uri="{FF2B5EF4-FFF2-40B4-BE49-F238E27FC236}">
                <a16:creationId xmlns:a16="http://schemas.microsoft.com/office/drawing/2014/main" id="{1351095D-866D-4C63-63DC-4F5E0E9F58E1}"/>
              </a:ext>
            </a:extLst>
          </p:cNvPr>
          <p:cNvSpPr>
            <a:spLocks noGrp="1"/>
          </p:cNvSpPr>
          <p:nvPr>
            <p:ph type="body" sz="quarter" idx="40"/>
          </p:nvPr>
        </p:nvSpPr>
        <p:spPr>
          <a:xfrm>
            <a:off x="7541760" y="2206097"/>
            <a:ext cx="1268510" cy="500119"/>
          </a:xfrm>
        </p:spPr>
        <p:txBody>
          <a:bodyPr/>
          <a:lstStyle>
            <a:lvl1pPr algn="l">
              <a:lnSpc>
                <a:spcPct val="125000"/>
              </a:lnSpc>
              <a:defRPr sz="1400" i="1">
                <a:solidFill>
                  <a:schemeClr val="accent2"/>
                </a:solidFill>
                <a:latin typeface="Georgia" panose="02040502050405020303" pitchFamily="18" charset="0"/>
              </a:defRPr>
            </a:lvl1pPr>
            <a:lvl2pPr marL="0" indent="0">
              <a:lnSpc>
                <a:spcPts val="1200"/>
              </a:lnSpc>
              <a:spcAft>
                <a:spcPts val="400"/>
              </a:spcAft>
              <a:buFont typeface="Arial" panose="020B0604020202020204" pitchFamily="34" charset="0"/>
              <a:buNone/>
              <a:defRPr sz="1100">
                <a:solidFill>
                  <a:schemeClr val="accent2"/>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
        <p:nvSpPr>
          <p:cNvPr id="44" name="Espace réservé du texte 4">
            <a:extLst>
              <a:ext uri="{FF2B5EF4-FFF2-40B4-BE49-F238E27FC236}">
                <a16:creationId xmlns:a16="http://schemas.microsoft.com/office/drawing/2014/main" id="{CDD22FDE-98BD-E438-F8F4-BDB7914DF278}"/>
              </a:ext>
            </a:extLst>
          </p:cNvPr>
          <p:cNvSpPr>
            <a:spLocks noGrp="1"/>
          </p:cNvSpPr>
          <p:nvPr>
            <p:ph type="body" sz="quarter" idx="41"/>
          </p:nvPr>
        </p:nvSpPr>
        <p:spPr>
          <a:xfrm>
            <a:off x="7541760" y="2880664"/>
            <a:ext cx="1268510" cy="1798603"/>
          </a:xfrm>
        </p:spPr>
        <p:txBody>
          <a:bodyPr/>
          <a:lstStyle>
            <a:lvl1pPr algn="l">
              <a:lnSpc>
                <a:spcPct val="125000"/>
              </a:lnSpc>
              <a:defRPr sz="1400">
                <a:solidFill>
                  <a:schemeClr val="tx1"/>
                </a:solidFill>
              </a:defRPr>
            </a:lvl1pPr>
            <a:lvl2pPr marL="0" indent="0">
              <a:lnSpc>
                <a:spcPts val="1200"/>
              </a:lnSpc>
              <a:spcAft>
                <a:spcPts val="400"/>
              </a:spcAft>
              <a:buFont typeface="Arial" panose="020B0604020202020204" pitchFamily="34" charset="0"/>
              <a:buNone/>
              <a:defRPr sz="700">
                <a:solidFill>
                  <a:schemeClr val="tx1"/>
                </a:solidFill>
              </a:defRPr>
            </a:lvl2pPr>
            <a:lvl3pPr>
              <a:lnSpc>
                <a:spcPct val="110000"/>
              </a:lnSpc>
              <a:defRPr sz="800">
                <a:latin typeface="+mj-lt"/>
              </a:defRPr>
            </a:lvl3pPr>
            <a:lvl4pPr>
              <a:defRPr sz="1000"/>
            </a:lvl4pPr>
            <a:lvl5pPr>
              <a:defRPr sz="1000"/>
            </a:lvl5pPr>
          </a:lstStyle>
          <a:p>
            <a:pPr lvl="0"/>
            <a:r>
              <a:rPr lang="en-US" noProof="0"/>
              <a:t>Click to edit Master text styles</a:t>
            </a:r>
          </a:p>
        </p:txBody>
      </p:sp>
    </p:spTree>
    <p:extLst>
      <p:ext uri="{BB962C8B-B14F-4D97-AF65-F5344CB8AC3E}">
        <p14:creationId xmlns:p14="http://schemas.microsoft.com/office/powerpoint/2010/main" val="2101558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F5F3F8"/>
        </a:solidFill>
        <a:effectLst/>
      </p:bgPr>
    </p:bg>
    <p:spTree>
      <p:nvGrpSpPr>
        <p:cNvPr id="1" name=""/>
        <p:cNvGrpSpPr/>
        <p:nvPr/>
      </p:nvGrpSpPr>
      <p:grpSpPr>
        <a:xfrm>
          <a:off x="0" y="0"/>
          <a:ext cx="0" cy="0"/>
          <a:chOff x="0" y="0"/>
          <a:chExt cx="0" cy="0"/>
        </a:xfrm>
      </p:grpSpPr>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331038" y="982397"/>
            <a:ext cx="8478000" cy="3696869"/>
          </a:xfrm>
        </p:spPr>
        <p:txBody>
          <a:bodyPr anchor="ctr"/>
          <a:lstStyle>
            <a:lvl1pPr algn="ctr">
              <a:defRPr/>
            </a:lvl1pPr>
          </a:lstStyle>
          <a:p>
            <a:r>
              <a:rPr lang="en-US"/>
              <a:t>Click icon to add table</a:t>
            </a:r>
          </a:p>
        </p:txBody>
      </p:sp>
      <p:sp>
        <p:nvSpPr>
          <p:cNvPr id="5" name="Footer Placeholder 4">
            <a:extLst>
              <a:ext uri="{FF2B5EF4-FFF2-40B4-BE49-F238E27FC236}">
                <a16:creationId xmlns:a16="http://schemas.microsoft.com/office/drawing/2014/main" id="{F99F246B-9332-44CA-81DF-08CEAC5924F2}"/>
              </a:ext>
            </a:extLst>
          </p:cNvPr>
          <p:cNvSpPr>
            <a:spLocks noGrp="1"/>
          </p:cNvSpPr>
          <p:nvPr>
            <p:ph type="ftr" sz="quarter" idx="52"/>
          </p:nvPr>
        </p:nvSpPr>
        <p:spPr/>
        <p:txBody>
          <a:bodyPr/>
          <a:lstStyle/>
          <a:p>
            <a:r>
              <a:rPr lang="en-US"/>
              <a:t>Patients As Partners 2023</a:t>
            </a:r>
          </a:p>
        </p:txBody>
      </p:sp>
      <p:sp>
        <p:nvSpPr>
          <p:cNvPr id="6" name="Slide Number Placeholder 5">
            <a:extLst>
              <a:ext uri="{FF2B5EF4-FFF2-40B4-BE49-F238E27FC236}">
                <a16:creationId xmlns:a16="http://schemas.microsoft.com/office/drawing/2014/main" id="{6D0BAD91-B8AC-43F3-A5AB-688AA978C3E8}"/>
              </a:ext>
            </a:extLst>
          </p:cNvPr>
          <p:cNvSpPr>
            <a:spLocks noGrp="1"/>
          </p:cNvSpPr>
          <p:nvPr>
            <p:ph type="sldNum" sz="quarter" idx="53"/>
          </p:nvPr>
        </p:nvSpPr>
        <p:spPr/>
        <p:txBody>
          <a:bodyPr/>
          <a:lstStyle/>
          <a:p>
            <a:fld id="{6B54B0F7-55DD-40D6-B7F4-70B586885C0B}" type="slidenum">
              <a:rPr lang="en-US" smtClean="0"/>
              <a:pPr/>
              <a:t>‹N°›</a:t>
            </a:fld>
            <a:endParaRPr lang="en-US"/>
          </a:p>
        </p:txBody>
      </p:sp>
      <p:sp>
        <p:nvSpPr>
          <p:cNvPr id="2" name="Title 1">
            <a:extLst>
              <a:ext uri="{FF2B5EF4-FFF2-40B4-BE49-F238E27FC236}">
                <a16:creationId xmlns:a16="http://schemas.microsoft.com/office/drawing/2014/main" id="{73E78E04-C85A-4D77-B8FB-BFFBFEFE79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8631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238027"/>
            <a:ext cx="6858000" cy="667446"/>
          </a:xfrm>
        </p:spPr>
        <p:txBody>
          <a:bodyPr anchor="ctr">
            <a:normAutofit/>
          </a:bodyPr>
          <a:lstStyle>
            <a:lvl1pPr algn="ctr">
              <a:defRPr sz="4000">
                <a:solidFill>
                  <a:schemeClr val="tx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4508583" y="3260202"/>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4508583" y="1771699"/>
            <a:ext cx="126835" cy="125936"/>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en-US" noProof="0"/>
              <a:t>Click icon to add SmartArt graphic</a:t>
            </a:r>
          </a:p>
        </p:txBody>
      </p:sp>
      <p:grpSp>
        <p:nvGrpSpPr>
          <p:cNvPr id="21" name="Graphique 7">
            <a:extLst>
              <a:ext uri="{FF2B5EF4-FFF2-40B4-BE49-F238E27FC236}">
                <a16:creationId xmlns:a16="http://schemas.microsoft.com/office/drawing/2014/main" id="{CCF15C7E-6A99-4286-A9D8-5CFB7F6C2F2D}"/>
              </a:ext>
            </a:extLst>
          </p:cNvPr>
          <p:cNvGrpSpPr>
            <a:grpSpLocks noChangeAspect="1"/>
          </p:cNvGrpSpPr>
          <p:nvPr userDrawn="1"/>
        </p:nvGrpSpPr>
        <p:grpSpPr>
          <a:xfrm>
            <a:off x="4170047" y="4510417"/>
            <a:ext cx="803890" cy="206313"/>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a:p>
          </p:txBody>
        </p:sp>
      </p:grpSp>
    </p:spTree>
    <p:extLst>
      <p:ext uri="{BB962C8B-B14F-4D97-AF65-F5344CB8AC3E}">
        <p14:creationId xmlns:p14="http://schemas.microsoft.com/office/powerpoint/2010/main" val="1410538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219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ver Title with Image (Ligh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5915025" y="4534579"/>
            <a:ext cx="2057400" cy="274637"/>
          </a:xfrm>
        </p:spPr>
        <p:txBody>
          <a:bodyPr/>
          <a:lstStyle/>
          <a:p>
            <a:endParaRPr lang="en-US" noProof="0"/>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p:nvGrpSpPr>
        <p:grpSpPr>
          <a:xfrm>
            <a:off x="6518220" y="387185"/>
            <a:ext cx="851011" cy="21909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a:p>
          </p:txBody>
        </p:sp>
      </p:grpSp>
      <p:sp>
        <p:nvSpPr>
          <p:cNvPr id="17" name="Espace réservé du graphique SmartArt 11">
            <a:extLst>
              <a:ext uri="{FF2B5EF4-FFF2-40B4-BE49-F238E27FC236}">
                <a16:creationId xmlns:a16="http://schemas.microsoft.com/office/drawing/2014/main" id="{4F60E46E-0715-41F6-BEAC-C9C998D41D44}"/>
              </a:ext>
            </a:extLst>
          </p:cNvPr>
          <p:cNvSpPr>
            <a:spLocks noGrp="1" noChangeAspect="1"/>
          </p:cNvSpPr>
          <p:nvPr>
            <p:ph type="dgm" sz="quarter" idx="14"/>
          </p:nvPr>
        </p:nvSpPr>
        <p:spPr>
          <a:xfrm>
            <a:off x="6892559" y="13228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GB"/>
              <a:t>Click icon to add SmartArt graphic</a:t>
            </a:r>
            <a:endParaRPr lang="fr-FR"/>
          </a:p>
        </p:txBody>
      </p:sp>
      <p:sp>
        <p:nvSpPr>
          <p:cNvPr id="22" name="Espace réservé du graphique SmartArt 11">
            <a:extLst>
              <a:ext uri="{FF2B5EF4-FFF2-40B4-BE49-F238E27FC236}">
                <a16:creationId xmlns:a16="http://schemas.microsoft.com/office/drawing/2014/main" id="{2835F6F0-E601-40E8-8F65-7949A8AA2AF1}"/>
              </a:ext>
            </a:extLst>
          </p:cNvPr>
          <p:cNvSpPr>
            <a:spLocks noGrp="1" noChangeAspect="1"/>
          </p:cNvSpPr>
          <p:nvPr>
            <p:ph type="dgm" sz="quarter" idx="19"/>
          </p:nvPr>
        </p:nvSpPr>
        <p:spPr>
          <a:xfrm>
            <a:off x="6892559" y="3877313"/>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GB"/>
              <a:t>Click icon to add SmartArt graphic</a:t>
            </a:r>
            <a:endParaRPr lang="fr-FR"/>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1"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GB"/>
              <a:t>Click icon to add picture</a:t>
            </a:r>
            <a:endParaRPr lang="fr-FR"/>
          </a:p>
        </p:txBody>
      </p:sp>
      <p:sp>
        <p:nvSpPr>
          <p:cNvPr id="25" name="Espace réservé du texte 5">
            <a:extLst>
              <a:ext uri="{FF2B5EF4-FFF2-40B4-BE49-F238E27FC236}">
                <a16:creationId xmlns:a16="http://schemas.microsoft.com/office/drawing/2014/main" id="{CA236998-34E3-4BB4-B42A-72EE346C3C40}"/>
              </a:ext>
            </a:extLst>
          </p:cNvPr>
          <p:cNvSpPr>
            <a:spLocks noGrp="1"/>
          </p:cNvSpPr>
          <p:nvPr>
            <p:ph type="body" sz="quarter" idx="21"/>
          </p:nvPr>
        </p:nvSpPr>
        <p:spPr>
          <a:xfrm>
            <a:off x="5087572" y="1444725"/>
            <a:ext cx="3712306" cy="1243611"/>
          </a:xfrm>
        </p:spPr>
        <p:txBody>
          <a:bodyPr anchor="b">
            <a:noAutofit/>
          </a:bodyPr>
          <a:lstStyle>
            <a:lvl1pPr algn="ctr">
              <a:lnSpc>
                <a:spcPct val="96000"/>
              </a:lnSpc>
              <a:spcAft>
                <a:spcPts val="1000"/>
              </a:spcAft>
              <a:defRPr lang="fr-FR" sz="30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5087572" y="2818617"/>
            <a:ext cx="3712306" cy="403469"/>
          </a:xfrm>
        </p:spPr>
        <p:txBody>
          <a:bodyPr anchor="t">
            <a:noAutofit/>
          </a:bodyPr>
          <a:lstStyle>
            <a:lvl1pPr algn="ctr">
              <a:lnSpc>
                <a:spcPct val="96000"/>
              </a:lnSpc>
              <a:spcAft>
                <a:spcPts val="1000"/>
              </a:spcAft>
              <a:defRPr lang="en-US" sz="2000"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5087572" y="3240373"/>
            <a:ext cx="3712306" cy="577995"/>
          </a:xfrm>
        </p:spPr>
        <p:txBody>
          <a:bodyPr anchor="t">
            <a:noAutofit/>
          </a:bodyPr>
          <a:lstStyle>
            <a:lvl1pPr algn="ctr">
              <a:lnSpc>
                <a:spcPct val="96000"/>
              </a:lnSpc>
              <a:spcAft>
                <a:spcPts val="1000"/>
              </a:spcAft>
              <a:defRPr lang="en-US" sz="1200" b="0" i="0" kern="1200" dirty="0">
                <a:solidFill>
                  <a:schemeClr val="tx1"/>
                </a:solidFill>
                <a:latin typeface="+mj-lt"/>
                <a:ea typeface="Verdana" panose="020B0604030504040204" pitchFamily="34" charset="0"/>
                <a:cs typeface="Verdana" panose="020B0604030504040204" pitchFamily="34" charset="0"/>
              </a:defRPr>
            </a:lvl1pPr>
            <a:lvl2pPr marL="0" indent="0" algn="l">
              <a:lnSpc>
                <a:spcPct val="100000"/>
              </a:lnSpc>
              <a:buFont typeface="Arial" panose="020B0604020202020204" pitchFamily="34" charset="0"/>
              <a:buNone/>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Tree>
    <p:extLst>
      <p:ext uri="{BB962C8B-B14F-4D97-AF65-F5344CB8AC3E}">
        <p14:creationId xmlns:p14="http://schemas.microsoft.com/office/powerpoint/2010/main" val="146896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5915025" y="4534579"/>
            <a:ext cx="2057400" cy="274637"/>
          </a:xfrm>
        </p:spPr>
        <p:txBody>
          <a:bodyPr/>
          <a:lstStyle>
            <a:lvl1pPr>
              <a:defRPr>
                <a:solidFill>
                  <a:schemeClr val="bg2"/>
                </a:solidFill>
              </a:defRPr>
            </a:lvl1pPr>
          </a:lstStyle>
          <a:p>
            <a:endParaRPr lang="en-US" noProof="0"/>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p:nvGrpSpPr>
        <p:grpSpPr>
          <a:xfrm>
            <a:off x="6518220" y="387185"/>
            <a:ext cx="851011" cy="21909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noProof="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1" y="0"/>
            <a:ext cx="4781135" cy="51435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GB" noProof="0"/>
              <a:t>Click icon to add picture</a:t>
            </a:r>
            <a:endParaRPr lang="en-US" noProof="0"/>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6892559" y="1322814"/>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GB" noProof="0"/>
              <a:t>Click icon to add SmartArt graphic</a:t>
            </a:r>
            <a:endParaRPr lang="en-US" noProof="0"/>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6892559" y="3877313"/>
            <a:ext cx="102332" cy="10160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GB" noProof="0"/>
              <a:t>Click icon to add SmartArt graphic</a:t>
            </a:r>
            <a:endParaRPr lang="en-US" noProof="0"/>
          </a:p>
        </p:txBody>
      </p:sp>
      <p:sp>
        <p:nvSpPr>
          <p:cNvPr id="17" name="Espace réservé du texte 5">
            <a:extLst>
              <a:ext uri="{FF2B5EF4-FFF2-40B4-BE49-F238E27FC236}">
                <a16:creationId xmlns:a16="http://schemas.microsoft.com/office/drawing/2014/main" id="{F0F559FE-3E76-48FC-AA29-2B2239C1E5E8}"/>
              </a:ext>
            </a:extLst>
          </p:cNvPr>
          <p:cNvSpPr>
            <a:spLocks noGrp="1"/>
          </p:cNvSpPr>
          <p:nvPr>
            <p:ph type="body" sz="quarter" idx="21"/>
          </p:nvPr>
        </p:nvSpPr>
        <p:spPr>
          <a:xfrm>
            <a:off x="5087572" y="1444725"/>
            <a:ext cx="3712306" cy="1243611"/>
          </a:xfrm>
        </p:spPr>
        <p:txBody>
          <a:bodyPr anchor="b">
            <a:noAutofit/>
          </a:bodyPr>
          <a:lstStyle>
            <a:lvl1pPr algn="ctr">
              <a:lnSpc>
                <a:spcPct val="96000"/>
              </a:lnSpc>
              <a:spcAft>
                <a:spcPts val="1000"/>
              </a:spcAft>
              <a:defRPr lang="fr-FR" sz="3000" b="0" i="0" kern="1200" dirty="0" err="1"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
        <p:nvSpPr>
          <p:cNvPr id="19" name="Espace réservé du texte 5">
            <a:extLst>
              <a:ext uri="{FF2B5EF4-FFF2-40B4-BE49-F238E27FC236}">
                <a16:creationId xmlns:a16="http://schemas.microsoft.com/office/drawing/2014/main" id="{D5746B6F-61CE-4336-AE2B-64E25227F170}"/>
              </a:ext>
            </a:extLst>
          </p:cNvPr>
          <p:cNvSpPr>
            <a:spLocks noGrp="1"/>
          </p:cNvSpPr>
          <p:nvPr>
            <p:ph type="body" sz="quarter" idx="22"/>
          </p:nvPr>
        </p:nvSpPr>
        <p:spPr>
          <a:xfrm>
            <a:off x="5087572" y="2818617"/>
            <a:ext cx="3712306" cy="403469"/>
          </a:xfrm>
        </p:spPr>
        <p:txBody>
          <a:bodyPr anchor="t">
            <a:noAutofit/>
          </a:bodyPr>
          <a:lstStyle>
            <a:lvl1pPr algn="ctr">
              <a:lnSpc>
                <a:spcPct val="96000"/>
              </a:lnSpc>
              <a:spcAft>
                <a:spcPts val="1000"/>
              </a:spcAft>
              <a:defRPr lang="en-US" sz="2000" b="0" i="1" kern="1200" dirty="0">
                <a:solidFill>
                  <a:schemeClr val="bg1"/>
                </a:solidFill>
                <a:latin typeface="Georgia" panose="02040502050405020303" pitchFamily="18"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
        <p:nvSpPr>
          <p:cNvPr id="20" name="Espace réservé du texte 5">
            <a:extLst>
              <a:ext uri="{FF2B5EF4-FFF2-40B4-BE49-F238E27FC236}">
                <a16:creationId xmlns:a16="http://schemas.microsoft.com/office/drawing/2014/main" id="{E57E010B-5E1B-4CAB-8D53-F9C9328F65D0}"/>
              </a:ext>
            </a:extLst>
          </p:cNvPr>
          <p:cNvSpPr>
            <a:spLocks noGrp="1"/>
          </p:cNvSpPr>
          <p:nvPr>
            <p:ph type="body" sz="quarter" idx="23"/>
          </p:nvPr>
        </p:nvSpPr>
        <p:spPr>
          <a:xfrm>
            <a:off x="5087572" y="3240373"/>
            <a:ext cx="3712306" cy="577995"/>
          </a:xfrm>
        </p:spPr>
        <p:txBody>
          <a:bodyPr anchor="t">
            <a:noAutofit/>
          </a:bodyPr>
          <a:lstStyle>
            <a:lvl1pPr algn="ctr">
              <a:lnSpc>
                <a:spcPct val="96000"/>
              </a:lnSpc>
              <a:spcAft>
                <a:spcPts val="1000"/>
              </a:spcAft>
              <a:defRPr lang="en-US" sz="1200" b="0" i="0" kern="1200" dirty="0">
                <a:solidFill>
                  <a:schemeClr val="bg1"/>
                </a:solidFill>
                <a:latin typeface="+mj-lt"/>
                <a:ea typeface="Verdana" panose="020B0604030504040204" pitchFamily="34" charset="0"/>
                <a:cs typeface="Verdana" panose="020B0604030504040204" pitchFamily="34" charset="0"/>
              </a:defRPr>
            </a:lvl1pPr>
            <a:lvl2pPr marL="0" indent="0" algn="l">
              <a:lnSpc>
                <a:spcPct val="100000"/>
              </a:lnSpc>
              <a:buFont typeface="Arial" panose="020B0604020202020204" pitchFamily="34" charset="0"/>
              <a:buNone/>
              <a:defRPr lang="en-US" sz="12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30400" indent="0" algn="ctr">
              <a:lnSpc>
                <a:spcPct val="100000"/>
              </a:lnSpc>
              <a:spcBef>
                <a:spcPts val="1000"/>
              </a:spcBef>
              <a:buFont typeface="Arial" panose="020B0604020202020204" pitchFamily="34" charset="0"/>
              <a:buNone/>
              <a:defRPr/>
            </a:lvl3pPr>
          </a:lstStyle>
          <a:p>
            <a:pPr lvl="0"/>
            <a:r>
              <a:rPr lang="en-GB"/>
              <a:t>Click to edit Master text styles</a:t>
            </a:r>
          </a:p>
        </p:txBody>
      </p:sp>
    </p:spTree>
    <p:extLst>
      <p:ext uri="{BB962C8B-B14F-4D97-AF65-F5344CB8AC3E}">
        <p14:creationId xmlns:p14="http://schemas.microsoft.com/office/powerpoint/2010/main" val="149963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 of Contents with Visual">
    <p:bg>
      <p:bgPr>
        <a:solidFill>
          <a:srgbClr val="F5F3F8"/>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4052777" y="532799"/>
            <a:ext cx="4756746" cy="4132943"/>
          </a:xfrm>
        </p:spPr>
        <p:txBody>
          <a:bodyPr>
            <a:noAutofit/>
          </a:bodyPr>
          <a:lstStyle>
            <a:lvl1pPr>
              <a:defRPr>
                <a:noFill/>
              </a:defRPr>
            </a:lvl1pPr>
          </a:lstStyle>
          <a:p>
            <a:r>
              <a:rPr lang="en-GB"/>
              <a:t>Click icon to add picture</a:t>
            </a:r>
            <a:endParaRPr lang="fr-FR"/>
          </a:p>
        </p:txBody>
      </p:sp>
      <p:sp>
        <p:nvSpPr>
          <p:cNvPr id="7" name="Espace réservé du pied de page 6">
            <a:extLst>
              <a:ext uri="{FF2B5EF4-FFF2-40B4-BE49-F238E27FC236}">
                <a16:creationId xmlns:a16="http://schemas.microsoft.com/office/drawing/2014/main" id="{208746F7-3CD2-431F-B427-E3AA9BF36F6B}"/>
              </a:ext>
            </a:extLst>
          </p:cNvPr>
          <p:cNvSpPr>
            <a:spLocks noGrp="1"/>
          </p:cNvSpPr>
          <p:nvPr>
            <p:ph type="ftr" sz="quarter" idx="21"/>
          </p:nvPr>
        </p:nvSpPr>
        <p:spPr/>
        <p:txBody>
          <a:bodyPr/>
          <a:lstStyle/>
          <a:p>
            <a:endParaRPr lang="en-US" noProof="0"/>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p>
            <a:fld id="{980E94A8-0648-D043-B8F7-3AFA110B04BE}" type="slidenum">
              <a:rPr lang="fr-FR" smtClean="0"/>
              <a:pPr/>
              <a:t>‹N°›</a:t>
            </a:fld>
            <a:endParaRPr lang="fr-FR"/>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331523" y="147011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 name="Espace réservé du texte 17">
            <a:extLst>
              <a:ext uri="{FF2B5EF4-FFF2-40B4-BE49-F238E27FC236}">
                <a16:creationId xmlns:a16="http://schemas.microsoft.com/office/drawing/2014/main" id="{C565C352-3015-43B5-A637-271B7D2E3209}"/>
              </a:ext>
            </a:extLst>
          </p:cNvPr>
          <p:cNvSpPr>
            <a:spLocks noGrp="1"/>
          </p:cNvSpPr>
          <p:nvPr>
            <p:ph type="body" sz="quarter" idx="28" hasCustomPrompt="1"/>
          </p:nvPr>
        </p:nvSpPr>
        <p:spPr>
          <a:xfrm>
            <a:off x="331523" y="206525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0" name="Espace réservé du texte 17">
            <a:extLst>
              <a:ext uri="{FF2B5EF4-FFF2-40B4-BE49-F238E27FC236}">
                <a16:creationId xmlns:a16="http://schemas.microsoft.com/office/drawing/2014/main" id="{15EE83C4-9859-4D9B-B740-E8C01E8B93DA}"/>
              </a:ext>
            </a:extLst>
          </p:cNvPr>
          <p:cNvSpPr>
            <a:spLocks noGrp="1"/>
          </p:cNvSpPr>
          <p:nvPr>
            <p:ph type="body" sz="quarter" idx="31" hasCustomPrompt="1"/>
          </p:nvPr>
        </p:nvSpPr>
        <p:spPr>
          <a:xfrm>
            <a:off x="331523" y="2655992"/>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2" name="Espace réservé du texte 17">
            <a:extLst>
              <a:ext uri="{FF2B5EF4-FFF2-40B4-BE49-F238E27FC236}">
                <a16:creationId xmlns:a16="http://schemas.microsoft.com/office/drawing/2014/main" id="{74DFA65F-CF7B-4ED8-8B06-C50BE51634C8}"/>
              </a:ext>
            </a:extLst>
          </p:cNvPr>
          <p:cNvSpPr>
            <a:spLocks noGrp="1"/>
          </p:cNvSpPr>
          <p:nvPr>
            <p:ph type="body" sz="quarter" idx="33" hasCustomPrompt="1"/>
          </p:nvPr>
        </p:nvSpPr>
        <p:spPr>
          <a:xfrm>
            <a:off x="331523" y="325113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5" name="Espace réservé du texte 17">
            <a:extLst>
              <a:ext uri="{FF2B5EF4-FFF2-40B4-BE49-F238E27FC236}">
                <a16:creationId xmlns:a16="http://schemas.microsoft.com/office/drawing/2014/main" id="{DBF18F57-A4B6-4E01-8E41-3610197C40D4}"/>
              </a:ext>
            </a:extLst>
          </p:cNvPr>
          <p:cNvSpPr>
            <a:spLocks noGrp="1"/>
          </p:cNvSpPr>
          <p:nvPr>
            <p:ph type="body" sz="quarter" idx="36" hasCustomPrompt="1"/>
          </p:nvPr>
        </p:nvSpPr>
        <p:spPr>
          <a:xfrm>
            <a:off x="331523" y="384627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893660" y="1733550"/>
            <a:ext cx="2987221"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892772" y="1468492"/>
            <a:ext cx="2987221"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55" name="Espace réservé du texte 17">
            <a:extLst>
              <a:ext uri="{FF2B5EF4-FFF2-40B4-BE49-F238E27FC236}">
                <a16:creationId xmlns:a16="http://schemas.microsoft.com/office/drawing/2014/main" id="{BD354000-934E-43A7-902B-EB0E6D553454}"/>
              </a:ext>
            </a:extLst>
          </p:cNvPr>
          <p:cNvSpPr>
            <a:spLocks noGrp="1"/>
          </p:cNvSpPr>
          <p:nvPr>
            <p:ph type="body" sz="quarter" idx="74"/>
          </p:nvPr>
        </p:nvSpPr>
        <p:spPr>
          <a:xfrm>
            <a:off x="893660" y="2333300"/>
            <a:ext cx="2987221"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56" name="Espace réservé du texte 17">
            <a:extLst>
              <a:ext uri="{FF2B5EF4-FFF2-40B4-BE49-F238E27FC236}">
                <a16:creationId xmlns:a16="http://schemas.microsoft.com/office/drawing/2014/main" id="{674EDB5F-2360-4BDB-B4A4-F38BB2AA2521}"/>
              </a:ext>
            </a:extLst>
          </p:cNvPr>
          <p:cNvSpPr>
            <a:spLocks noGrp="1"/>
          </p:cNvSpPr>
          <p:nvPr>
            <p:ph type="body" sz="quarter" idx="75"/>
          </p:nvPr>
        </p:nvSpPr>
        <p:spPr>
          <a:xfrm>
            <a:off x="892772" y="2068242"/>
            <a:ext cx="2987221"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57" name="Espace réservé du texte 17">
            <a:extLst>
              <a:ext uri="{FF2B5EF4-FFF2-40B4-BE49-F238E27FC236}">
                <a16:creationId xmlns:a16="http://schemas.microsoft.com/office/drawing/2014/main" id="{6764734A-FBDE-4D25-92A5-672B3F6077B1}"/>
              </a:ext>
            </a:extLst>
          </p:cNvPr>
          <p:cNvSpPr>
            <a:spLocks noGrp="1"/>
          </p:cNvSpPr>
          <p:nvPr>
            <p:ph type="body" sz="quarter" idx="76"/>
          </p:nvPr>
        </p:nvSpPr>
        <p:spPr>
          <a:xfrm>
            <a:off x="893660" y="2921053"/>
            <a:ext cx="2987221"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58" name="Espace réservé du texte 17">
            <a:extLst>
              <a:ext uri="{FF2B5EF4-FFF2-40B4-BE49-F238E27FC236}">
                <a16:creationId xmlns:a16="http://schemas.microsoft.com/office/drawing/2014/main" id="{6227F425-D7E4-4B90-9761-EBF3BCC4260C}"/>
              </a:ext>
            </a:extLst>
          </p:cNvPr>
          <p:cNvSpPr>
            <a:spLocks noGrp="1"/>
          </p:cNvSpPr>
          <p:nvPr>
            <p:ph type="body" sz="quarter" idx="77"/>
          </p:nvPr>
        </p:nvSpPr>
        <p:spPr>
          <a:xfrm>
            <a:off x="892772" y="2655995"/>
            <a:ext cx="2987221"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59" name="Espace réservé du texte 17">
            <a:extLst>
              <a:ext uri="{FF2B5EF4-FFF2-40B4-BE49-F238E27FC236}">
                <a16:creationId xmlns:a16="http://schemas.microsoft.com/office/drawing/2014/main" id="{7A462145-8066-42E6-AEC7-B7FFB4004F0C}"/>
              </a:ext>
            </a:extLst>
          </p:cNvPr>
          <p:cNvSpPr>
            <a:spLocks noGrp="1"/>
          </p:cNvSpPr>
          <p:nvPr>
            <p:ph type="body" sz="quarter" idx="78"/>
          </p:nvPr>
        </p:nvSpPr>
        <p:spPr>
          <a:xfrm>
            <a:off x="893660" y="3514804"/>
            <a:ext cx="2987221"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60" name="Espace réservé du texte 17">
            <a:extLst>
              <a:ext uri="{FF2B5EF4-FFF2-40B4-BE49-F238E27FC236}">
                <a16:creationId xmlns:a16="http://schemas.microsoft.com/office/drawing/2014/main" id="{BDFC2A5C-1456-4E38-B7B8-53173C4D7226}"/>
              </a:ext>
            </a:extLst>
          </p:cNvPr>
          <p:cNvSpPr>
            <a:spLocks noGrp="1"/>
          </p:cNvSpPr>
          <p:nvPr>
            <p:ph type="body" sz="quarter" idx="79"/>
          </p:nvPr>
        </p:nvSpPr>
        <p:spPr>
          <a:xfrm>
            <a:off x="892772" y="3249746"/>
            <a:ext cx="2987221"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61" name="Espace réservé du texte 17">
            <a:extLst>
              <a:ext uri="{FF2B5EF4-FFF2-40B4-BE49-F238E27FC236}">
                <a16:creationId xmlns:a16="http://schemas.microsoft.com/office/drawing/2014/main" id="{6F16C3B8-AA5D-4F33-B410-8B2C3BE2F2C6}"/>
              </a:ext>
            </a:extLst>
          </p:cNvPr>
          <p:cNvSpPr>
            <a:spLocks noGrp="1"/>
          </p:cNvSpPr>
          <p:nvPr>
            <p:ph type="body" sz="quarter" idx="80"/>
          </p:nvPr>
        </p:nvSpPr>
        <p:spPr>
          <a:xfrm>
            <a:off x="893660" y="4114320"/>
            <a:ext cx="2987221"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62" name="Espace réservé du texte 17">
            <a:extLst>
              <a:ext uri="{FF2B5EF4-FFF2-40B4-BE49-F238E27FC236}">
                <a16:creationId xmlns:a16="http://schemas.microsoft.com/office/drawing/2014/main" id="{8C14FA2C-33DC-431E-9580-8F16A359800B}"/>
              </a:ext>
            </a:extLst>
          </p:cNvPr>
          <p:cNvSpPr>
            <a:spLocks noGrp="1"/>
          </p:cNvSpPr>
          <p:nvPr>
            <p:ph type="body" sz="quarter" idx="81"/>
          </p:nvPr>
        </p:nvSpPr>
        <p:spPr>
          <a:xfrm>
            <a:off x="892772" y="3849262"/>
            <a:ext cx="2987221"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2" name="Title 1">
            <a:extLst>
              <a:ext uri="{FF2B5EF4-FFF2-40B4-BE49-F238E27FC236}">
                <a16:creationId xmlns:a16="http://schemas.microsoft.com/office/drawing/2014/main" id="{E177699B-FF9F-427C-87A3-B361DFAB50E1}"/>
              </a:ext>
            </a:extLst>
          </p:cNvPr>
          <p:cNvSpPr>
            <a:spLocks noGrp="1"/>
          </p:cNvSpPr>
          <p:nvPr>
            <p:ph type="title"/>
          </p:nvPr>
        </p:nvSpPr>
        <p:spPr>
          <a:xfrm>
            <a:off x="331200" y="532800"/>
            <a:ext cx="3548792" cy="561185"/>
          </a:xfrm>
        </p:spPr>
        <p:txBody>
          <a:bodyPr/>
          <a:lstStyle/>
          <a:p>
            <a:r>
              <a:rPr lang="en-GB"/>
              <a:t>Click to edit Master title style</a:t>
            </a:r>
            <a:endParaRPr lang="en-US"/>
          </a:p>
        </p:txBody>
      </p:sp>
    </p:spTree>
    <p:extLst>
      <p:ext uri="{BB962C8B-B14F-4D97-AF65-F5344CB8AC3E}">
        <p14:creationId xmlns:p14="http://schemas.microsoft.com/office/powerpoint/2010/main" val="216224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able of Contents Large">
    <p:bg>
      <p:bgPr>
        <a:solidFill>
          <a:srgbClr val="F5F3F8"/>
        </a:solidFill>
        <a:effectLst/>
      </p:bgPr>
    </p:bg>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208746F7-3CD2-431F-B427-E3AA9BF36F6B}"/>
              </a:ext>
            </a:extLst>
          </p:cNvPr>
          <p:cNvSpPr>
            <a:spLocks noGrp="1"/>
          </p:cNvSpPr>
          <p:nvPr>
            <p:ph type="ftr" sz="quarter" idx="21"/>
          </p:nvPr>
        </p:nvSpPr>
        <p:spPr/>
        <p:txBody>
          <a:bodyPr/>
          <a:lstStyle/>
          <a:p>
            <a:endParaRPr lang="en-US" noProof="0"/>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p>
            <a:fld id="{980E94A8-0648-D043-B8F7-3AFA110B04BE}" type="slidenum">
              <a:rPr lang="fr-FR" smtClean="0"/>
              <a:pPr/>
              <a:t>‹N°›</a:t>
            </a:fld>
            <a:endParaRPr lang="fr-FR"/>
          </a:p>
        </p:txBody>
      </p:sp>
      <p:sp>
        <p:nvSpPr>
          <p:cNvPr id="97" name="Espace réservé du texte 17">
            <a:extLst>
              <a:ext uri="{FF2B5EF4-FFF2-40B4-BE49-F238E27FC236}">
                <a16:creationId xmlns:a16="http://schemas.microsoft.com/office/drawing/2014/main" id="{9CDF02F4-4E8C-4E89-B7C0-915F018992FE}"/>
              </a:ext>
            </a:extLst>
          </p:cNvPr>
          <p:cNvSpPr>
            <a:spLocks noGrp="1"/>
          </p:cNvSpPr>
          <p:nvPr>
            <p:ph type="body" sz="quarter" idx="26" hasCustomPrompt="1"/>
          </p:nvPr>
        </p:nvSpPr>
        <p:spPr>
          <a:xfrm>
            <a:off x="857303" y="147011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99" name="Espace réservé du texte 17">
            <a:extLst>
              <a:ext uri="{FF2B5EF4-FFF2-40B4-BE49-F238E27FC236}">
                <a16:creationId xmlns:a16="http://schemas.microsoft.com/office/drawing/2014/main" id="{E9841E24-6A28-4ABC-A6CA-596885012B8B}"/>
              </a:ext>
            </a:extLst>
          </p:cNvPr>
          <p:cNvSpPr>
            <a:spLocks noGrp="1"/>
          </p:cNvSpPr>
          <p:nvPr>
            <p:ph type="body" sz="quarter" idx="28" hasCustomPrompt="1"/>
          </p:nvPr>
        </p:nvSpPr>
        <p:spPr>
          <a:xfrm>
            <a:off x="857303" y="206525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1" name="Espace réservé du texte 17">
            <a:extLst>
              <a:ext uri="{FF2B5EF4-FFF2-40B4-BE49-F238E27FC236}">
                <a16:creationId xmlns:a16="http://schemas.microsoft.com/office/drawing/2014/main" id="{E6201C6B-3D61-415D-A81D-394F193593E8}"/>
              </a:ext>
            </a:extLst>
          </p:cNvPr>
          <p:cNvSpPr>
            <a:spLocks noGrp="1"/>
          </p:cNvSpPr>
          <p:nvPr>
            <p:ph type="body" sz="quarter" idx="31" hasCustomPrompt="1"/>
          </p:nvPr>
        </p:nvSpPr>
        <p:spPr>
          <a:xfrm>
            <a:off x="857303" y="2655992"/>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3" name="Espace réservé du texte 17">
            <a:extLst>
              <a:ext uri="{FF2B5EF4-FFF2-40B4-BE49-F238E27FC236}">
                <a16:creationId xmlns:a16="http://schemas.microsoft.com/office/drawing/2014/main" id="{E49EEF33-C71E-40D1-9265-9BA472F3F6C0}"/>
              </a:ext>
            </a:extLst>
          </p:cNvPr>
          <p:cNvSpPr>
            <a:spLocks noGrp="1"/>
          </p:cNvSpPr>
          <p:nvPr>
            <p:ph type="body" sz="quarter" idx="33" hasCustomPrompt="1"/>
          </p:nvPr>
        </p:nvSpPr>
        <p:spPr>
          <a:xfrm>
            <a:off x="857303" y="325113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5" name="Espace réservé du texte 17">
            <a:extLst>
              <a:ext uri="{FF2B5EF4-FFF2-40B4-BE49-F238E27FC236}">
                <a16:creationId xmlns:a16="http://schemas.microsoft.com/office/drawing/2014/main" id="{C11A4F59-2FB0-4630-BFDA-22FD2B557649}"/>
              </a:ext>
            </a:extLst>
          </p:cNvPr>
          <p:cNvSpPr>
            <a:spLocks noGrp="1"/>
          </p:cNvSpPr>
          <p:nvPr>
            <p:ph type="body" sz="quarter" idx="36" hasCustomPrompt="1"/>
          </p:nvPr>
        </p:nvSpPr>
        <p:spPr>
          <a:xfrm>
            <a:off x="857303" y="384627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17" name="Espace réservé du texte 17">
            <a:extLst>
              <a:ext uri="{FF2B5EF4-FFF2-40B4-BE49-F238E27FC236}">
                <a16:creationId xmlns:a16="http://schemas.microsoft.com/office/drawing/2014/main" id="{BC549DD2-19EC-48CD-B888-45BB704C4174}"/>
              </a:ext>
            </a:extLst>
          </p:cNvPr>
          <p:cNvSpPr>
            <a:spLocks noGrp="1"/>
          </p:cNvSpPr>
          <p:nvPr>
            <p:ph type="body" sz="quarter" idx="55" hasCustomPrompt="1"/>
          </p:nvPr>
        </p:nvSpPr>
        <p:spPr>
          <a:xfrm>
            <a:off x="4971445" y="147011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19" name="Espace réservé du texte 17">
            <a:extLst>
              <a:ext uri="{FF2B5EF4-FFF2-40B4-BE49-F238E27FC236}">
                <a16:creationId xmlns:a16="http://schemas.microsoft.com/office/drawing/2014/main" id="{3F60EFF9-C152-4B38-A6F0-B6187C82AB3A}"/>
              </a:ext>
            </a:extLst>
          </p:cNvPr>
          <p:cNvSpPr>
            <a:spLocks noGrp="1"/>
          </p:cNvSpPr>
          <p:nvPr>
            <p:ph type="body" sz="quarter" idx="57" hasCustomPrompt="1"/>
          </p:nvPr>
        </p:nvSpPr>
        <p:spPr>
          <a:xfrm>
            <a:off x="4971445" y="206525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1" name="Espace réservé du texte 17">
            <a:extLst>
              <a:ext uri="{FF2B5EF4-FFF2-40B4-BE49-F238E27FC236}">
                <a16:creationId xmlns:a16="http://schemas.microsoft.com/office/drawing/2014/main" id="{79245E80-9388-4650-8049-250CA8CADB14}"/>
              </a:ext>
            </a:extLst>
          </p:cNvPr>
          <p:cNvSpPr>
            <a:spLocks noGrp="1"/>
          </p:cNvSpPr>
          <p:nvPr>
            <p:ph type="body" sz="quarter" idx="59" hasCustomPrompt="1"/>
          </p:nvPr>
        </p:nvSpPr>
        <p:spPr>
          <a:xfrm>
            <a:off x="4971445" y="2655992"/>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3" name="Espace réservé du texte 17">
            <a:extLst>
              <a:ext uri="{FF2B5EF4-FFF2-40B4-BE49-F238E27FC236}">
                <a16:creationId xmlns:a16="http://schemas.microsoft.com/office/drawing/2014/main" id="{38029C0C-186F-4AA6-979B-ED3F5FBAE0CE}"/>
              </a:ext>
            </a:extLst>
          </p:cNvPr>
          <p:cNvSpPr>
            <a:spLocks noGrp="1"/>
          </p:cNvSpPr>
          <p:nvPr>
            <p:ph type="body" sz="quarter" idx="61" hasCustomPrompt="1"/>
          </p:nvPr>
        </p:nvSpPr>
        <p:spPr>
          <a:xfrm>
            <a:off x="4971445" y="3251133"/>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5" name="Espace réservé du texte 17">
            <a:extLst>
              <a:ext uri="{FF2B5EF4-FFF2-40B4-BE49-F238E27FC236}">
                <a16:creationId xmlns:a16="http://schemas.microsoft.com/office/drawing/2014/main" id="{59A7AD2F-F568-4503-8FF8-3611A660ED34}"/>
              </a:ext>
            </a:extLst>
          </p:cNvPr>
          <p:cNvSpPr>
            <a:spLocks noGrp="1"/>
          </p:cNvSpPr>
          <p:nvPr>
            <p:ph type="body" sz="quarter" idx="63" hasCustomPrompt="1"/>
          </p:nvPr>
        </p:nvSpPr>
        <p:spPr>
          <a:xfrm>
            <a:off x="4971445" y="3846274"/>
            <a:ext cx="388464" cy="422480"/>
          </a:xfrm>
        </p:spPr>
        <p:txBody>
          <a:bodyPr/>
          <a:lstStyle>
            <a:lvl1pPr>
              <a:lnSpc>
                <a:spcPct val="90000"/>
              </a:lnSpc>
              <a:spcBef>
                <a:spcPts val="600"/>
              </a:spcBef>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a:lnSpc>
                <a:spcPct val="90000"/>
              </a:lnSpc>
              <a:spcBef>
                <a:spcPts val="300"/>
              </a:spcBef>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700"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a:lnSpc>
                <a:spcPct val="90000"/>
              </a:lnSpc>
              <a:spcBef>
                <a:spcPts val="300"/>
              </a:spcBef>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1" name="Espace réservé du texte 17">
            <a:extLst>
              <a:ext uri="{FF2B5EF4-FFF2-40B4-BE49-F238E27FC236}">
                <a16:creationId xmlns:a16="http://schemas.microsoft.com/office/drawing/2014/main" id="{F76009EF-0F43-4873-91C8-26C6B0F441B3}"/>
              </a:ext>
            </a:extLst>
          </p:cNvPr>
          <p:cNvSpPr>
            <a:spLocks noGrp="1"/>
          </p:cNvSpPr>
          <p:nvPr>
            <p:ph type="body" sz="quarter" idx="83"/>
          </p:nvPr>
        </p:nvSpPr>
        <p:spPr>
          <a:xfrm>
            <a:off x="1417662" y="1733550"/>
            <a:ext cx="2988109"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72" name="Espace réservé du texte 17">
            <a:extLst>
              <a:ext uri="{FF2B5EF4-FFF2-40B4-BE49-F238E27FC236}">
                <a16:creationId xmlns:a16="http://schemas.microsoft.com/office/drawing/2014/main" id="{992C4267-8843-489C-BDA2-A7781B549C30}"/>
              </a:ext>
            </a:extLst>
          </p:cNvPr>
          <p:cNvSpPr>
            <a:spLocks noGrp="1"/>
          </p:cNvSpPr>
          <p:nvPr>
            <p:ph type="body" sz="quarter" idx="84"/>
          </p:nvPr>
        </p:nvSpPr>
        <p:spPr>
          <a:xfrm>
            <a:off x="1416774" y="1468492"/>
            <a:ext cx="2988109"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73" name="Espace réservé du texte 17">
            <a:extLst>
              <a:ext uri="{FF2B5EF4-FFF2-40B4-BE49-F238E27FC236}">
                <a16:creationId xmlns:a16="http://schemas.microsoft.com/office/drawing/2014/main" id="{9CA0A737-645E-4692-BFD7-8713830985A3}"/>
              </a:ext>
            </a:extLst>
          </p:cNvPr>
          <p:cNvSpPr>
            <a:spLocks noGrp="1"/>
          </p:cNvSpPr>
          <p:nvPr>
            <p:ph type="body" sz="quarter" idx="85"/>
          </p:nvPr>
        </p:nvSpPr>
        <p:spPr>
          <a:xfrm>
            <a:off x="1417662" y="2333300"/>
            <a:ext cx="2988109"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74" name="Espace réservé du texte 17">
            <a:extLst>
              <a:ext uri="{FF2B5EF4-FFF2-40B4-BE49-F238E27FC236}">
                <a16:creationId xmlns:a16="http://schemas.microsoft.com/office/drawing/2014/main" id="{EA07FC7D-0F48-467E-8265-8D2A4C7B25A5}"/>
              </a:ext>
            </a:extLst>
          </p:cNvPr>
          <p:cNvSpPr>
            <a:spLocks noGrp="1"/>
          </p:cNvSpPr>
          <p:nvPr>
            <p:ph type="body" sz="quarter" idx="86"/>
          </p:nvPr>
        </p:nvSpPr>
        <p:spPr>
          <a:xfrm>
            <a:off x="1416774" y="2068242"/>
            <a:ext cx="2988109"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75" name="Espace réservé du texte 17">
            <a:extLst>
              <a:ext uri="{FF2B5EF4-FFF2-40B4-BE49-F238E27FC236}">
                <a16:creationId xmlns:a16="http://schemas.microsoft.com/office/drawing/2014/main" id="{DABC94A2-3D6D-4C3B-99A1-FC80D5B47E01}"/>
              </a:ext>
            </a:extLst>
          </p:cNvPr>
          <p:cNvSpPr>
            <a:spLocks noGrp="1"/>
          </p:cNvSpPr>
          <p:nvPr>
            <p:ph type="body" sz="quarter" idx="87"/>
          </p:nvPr>
        </p:nvSpPr>
        <p:spPr>
          <a:xfrm>
            <a:off x="1417662" y="2921053"/>
            <a:ext cx="2988109"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76" name="Espace réservé du texte 17">
            <a:extLst>
              <a:ext uri="{FF2B5EF4-FFF2-40B4-BE49-F238E27FC236}">
                <a16:creationId xmlns:a16="http://schemas.microsoft.com/office/drawing/2014/main" id="{B4BCF212-97F3-4F17-A4AF-E597DA1C4089}"/>
              </a:ext>
            </a:extLst>
          </p:cNvPr>
          <p:cNvSpPr>
            <a:spLocks noGrp="1"/>
          </p:cNvSpPr>
          <p:nvPr>
            <p:ph type="body" sz="quarter" idx="88"/>
          </p:nvPr>
        </p:nvSpPr>
        <p:spPr>
          <a:xfrm>
            <a:off x="1416774" y="2655995"/>
            <a:ext cx="2988109"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77" name="Espace réservé du texte 17">
            <a:extLst>
              <a:ext uri="{FF2B5EF4-FFF2-40B4-BE49-F238E27FC236}">
                <a16:creationId xmlns:a16="http://schemas.microsoft.com/office/drawing/2014/main" id="{F13BA32F-5E1A-4B20-A528-9672446426DC}"/>
              </a:ext>
            </a:extLst>
          </p:cNvPr>
          <p:cNvSpPr>
            <a:spLocks noGrp="1"/>
          </p:cNvSpPr>
          <p:nvPr>
            <p:ph type="body" sz="quarter" idx="89"/>
          </p:nvPr>
        </p:nvSpPr>
        <p:spPr>
          <a:xfrm>
            <a:off x="1417662" y="3514804"/>
            <a:ext cx="2988109"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78" name="Espace réservé du texte 17">
            <a:extLst>
              <a:ext uri="{FF2B5EF4-FFF2-40B4-BE49-F238E27FC236}">
                <a16:creationId xmlns:a16="http://schemas.microsoft.com/office/drawing/2014/main" id="{920DB0B3-FD86-49D8-8F01-632DB0B0FF76}"/>
              </a:ext>
            </a:extLst>
          </p:cNvPr>
          <p:cNvSpPr>
            <a:spLocks noGrp="1"/>
          </p:cNvSpPr>
          <p:nvPr>
            <p:ph type="body" sz="quarter" idx="90"/>
          </p:nvPr>
        </p:nvSpPr>
        <p:spPr>
          <a:xfrm>
            <a:off x="1416774" y="3249746"/>
            <a:ext cx="2988109"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79" name="Espace réservé du texte 17">
            <a:extLst>
              <a:ext uri="{FF2B5EF4-FFF2-40B4-BE49-F238E27FC236}">
                <a16:creationId xmlns:a16="http://schemas.microsoft.com/office/drawing/2014/main" id="{4D5C3EB0-17A1-481A-8460-030803714A3D}"/>
              </a:ext>
            </a:extLst>
          </p:cNvPr>
          <p:cNvSpPr>
            <a:spLocks noGrp="1"/>
          </p:cNvSpPr>
          <p:nvPr>
            <p:ph type="body" sz="quarter" idx="91"/>
          </p:nvPr>
        </p:nvSpPr>
        <p:spPr>
          <a:xfrm>
            <a:off x="1417662" y="4114320"/>
            <a:ext cx="2988109"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80" name="Espace réservé du texte 17">
            <a:extLst>
              <a:ext uri="{FF2B5EF4-FFF2-40B4-BE49-F238E27FC236}">
                <a16:creationId xmlns:a16="http://schemas.microsoft.com/office/drawing/2014/main" id="{0BC088B8-2A7D-4727-84F1-67BE7254C140}"/>
              </a:ext>
            </a:extLst>
          </p:cNvPr>
          <p:cNvSpPr>
            <a:spLocks noGrp="1"/>
          </p:cNvSpPr>
          <p:nvPr>
            <p:ph type="body" sz="quarter" idx="92"/>
          </p:nvPr>
        </p:nvSpPr>
        <p:spPr>
          <a:xfrm>
            <a:off x="1416774" y="3849262"/>
            <a:ext cx="2988109"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91" name="Espace réservé du texte 17">
            <a:extLst>
              <a:ext uri="{FF2B5EF4-FFF2-40B4-BE49-F238E27FC236}">
                <a16:creationId xmlns:a16="http://schemas.microsoft.com/office/drawing/2014/main" id="{5599C94B-1830-4681-A21C-C4AE3554868C}"/>
              </a:ext>
            </a:extLst>
          </p:cNvPr>
          <p:cNvSpPr>
            <a:spLocks noGrp="1"/>
          </p:cNvSpPr>
          <p:nvPr>
            <p:ph type="body" sz="quarter" idx="93"/>
          </p:nvPr>
        </p:nvSpPr>
        <p:spPr>
          <a:xfrm>
            <a:off x="5529123" y="1733550"/>
            <a:ext cx="299123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92" name="Espace réservé du texte 17">
            <a:extLst>
              <a:ext uri="{FF2B5EF4-FFF2-40B4-BE49-F238E27FC236}">
                <a16:creationId xmlns:a16="http://schemas.microsoft.com/office/drawing/2014/main" id="{81F4A82C-0719-446F-8204-BD600D39DFA6}"/>
              </a:ext>
            </a:extLst>
          </p:cNvPr>
          <p:cNvSpPr>
            <a:spLocks noGrp="1"/>
          </p:cNvSpPr>
          <p:nvPr>
            <p:ph type="body" sz="quarter" idx="94"/>
          </p:nvPr>
        </p:nvSpPr>
        <p:spPr>
          <a:xfrm>
            <a:off x="5528235" y="1468492"/>
            <a:ext cx="299123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93" name="Espace réservé du texte 17">
            <a:extLst>
              <a:ext uri="{FF2B5EF4-FFF2-40B4-BE49-F238E27FC236}">
                <a16:creationId xmlns:a16="http://schemas.microsoft.com/office/drawing/2014/main" id="{EF8088A7-1D02-466E-84F0-04D764E0DC4A}"/>
              </a:ext>
            </a:extLst>
          </p:cNvPr>
          <p:cNvSpPr>
            <a:spLocks noGrp="1"/>
          </p:cNvSpPr>
          <p:nvPr>
            <p:ph type="body" sz="quarter" idx="95"/>
          </p:nvPr>
        </p:nvSpPr>
        <p:spPr>
          <a:xfrm>
            <a:off x="5529123" y="2333300"/>
            <a:ext cx="299123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94" name="Espace réservé du texte 17">
            <a:extLst>
              <a:ext uri="{FF2B5EF4-FFF2-40B4-BE49-F238E27FC236}">
                <a16:creationId xmlns:a16="http://schemas.microsoft.com/office/drawing/2014/main" id="{134577A3-254A-436C-A36C-9D09814B41BB}"/>
              </a:ext>
            </a:extLst>
          </p:cNvPr>
          <p:cNvSpPr>
            <a:spLocks noGrp="1"/>
          </p:cNvSpPr>
          <p:nvPr>
            <p:ph type="body" sz="quarter" idx="96"/>
          </p:nvPr>
        </p:nvSpPr>
        <p:spPr>
          <a:xfrm>
            <a:off x="5528235" y="2068242"/>
            <a:ext cx="299123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95" name="Espace réservé du texte 17">
            <a:extLst>
              <a:ext uri="{FF2B5EF4-FFF2-40B4-BE49-F238E27FC236}">
                <a16:creationId xmlns:a16="http://schemas.microsoft.com/office/drawing/2014/main" id="{694AA9F3-9F80-43B9-A7BA-A659EBF77CF5}"/>
              </a:ext>
            </a:extLst>
          </p:cNvPr>
          <p:cNvSpPr>
            <a:spLocks noGrp="1"/>
          </p:cNvSpPr>
          <p:nvPr>
            <p:ph type="body" sz="quarter" idx="97"/>
          </p:nvPr>
        </p:nvSpPr>
        <p:spPr>
          <a:xfrm>
            <a:off x="5529123" y="2921053"/>
            <a:ext cx="299123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96" name="Espace réservé du texte 17">
            <a:extLst>
              <a:ext uri="{FF2B5EF4-FFF2-40B4-BE49-F238E27FC236}">
                <a16:creationId xmlns:a16="http://schemas.microsoft.com/office/drawing/2014/main" id="{3123C134-847A-48A6-8622-283EBB3AFAB9}"/>
              </a:ext>
            </a:extLst>
          </p:cNvPr>
          <p:cNvSpPr>
            <a:spLocks noGrp="1"/>
          </p:cNvSpPr>
          <p:nvPr>
            <p:ph type="body" sz="quarter" idx="98"/>
          </p:nvPr>
        </p:nvSpPr>
        <p:spPr>
          <a:xfrm>
            <a:off x="5528235" y="2655995"/>
            <a:ext cx="299123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97" name="Espace réservé du texte 17">
            <a:extLst>
              <a:ext uri="{FF2B5EF4-FFF2-40B4-BE49-F238E27FC236}">
                <a16:creationId xmlns:a16="http://schemas.microsoft.com/office/drawing/2014/main" id="{EF32F629-964F-4E14-B1A1-6D678560527F}"/>
              </a:ext>
            </a:extLst>
          </p:cNvPr>
          <p:cNvSpPr>
            <a:spLocks noGrp="1"/>
          </p:cNvSpPr>
          <p:nvPr>
            <p:ph type="body" sz="quarter" idx="99"/>
          </p:nvPr>
        </p:nvSpPr>
        <p:spPr>
          <a:xfrm>
            <a:off x="5529123" y="3514804"/>
            <a:ext cx="299123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98" name="Espace réservé du texte 17">
            <a:extLst>
              <a:ext uri="{FF2B5EF4-FFF2-40B4-BE49-F238E27FC236}">
                <a16:creationId xmlns:a16="http://schemas.microsoft.com/office/drawing/2014/main" id="{A0F44CD8-F3DD-47F9-9C0A-6B207499E86A}"/>
              </a:ext>
            </a:extLst>
          </p:cNvPr>
          <p:cNvSpPr>
            <a:spLocks noGrp="1"/>
          </p:cNvSpPr>
          <p:nvPr>
            <p:ph type="body" sz="quarter" idx="100"/>
          </p:nvPr>
        </p:nvSpPr>
        <p:spPr>
          <a:xfrm>
            <a:off x="5528235" y="3249746"/>
            <a:ext cx="299123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199" name="Espace réservé du texte 17">
            <a:extLst>
              <a:ext uri="{FF2B5EF4-FFF2-40B4-BE49-F238E27FC236}">
                <a16:creationId xmlns:a16="http://schemas.microsoft.com/office/drawing/2014/main" id="{816D3008-850F-471B-9C7E-0D97399B5925}"/>
              </a:ext>
            </a:extLst>
          </p:cNvPr>
          <p:cNvSpPr>
            <a:spLocks noGrp="1"/>
          </p:cNvSpPr>
          <p:nvPr>
            <p:ph type="body" sz="quarter" idx="101"/>
          </p:nvPr>
        </p:nvSpPr>
        <p:spPr>
          <a:xfrm>
            <a:off x="5529123" y="4114320"/>
            <a:ext cx="2991234" cy="154434"/>
          </a:xfrm>
        </p:spPr>
        <p:txBody>
          <a:bodyPr/>
          <a:lstStyle>
            <a:lvl1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800"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800"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8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200" name="Espace réservé du texte 17">
            <a:extLst>
              <a:ext uri="{FF2B5EF4-FFF2-40B4-BE49-F238E27FC236}">
                <a16:creationId xmlns:a16="http://schemas.microsoft.com/office/drawing/2014/main" id="{D3020D71-C5F3-42BA-8874-B40E24DB7F68}"/>
              </a:ext>
            </a:extLst>
          </p:cNvPr>
          <p:cNvSpPr>
            <a:spLocks noGrp="1"/>
          </p:cNvSpPr>
          <p:nvPr>
            <p:ph type="body" sz="quarter" idx="102"/>
          </p:nvPr>
        </p:nvSpPr>
        <p:spPr>
          <a:xfrm>
            <a:off x="5528235" y="3849262"/>
            <a:ext cx="2991234" cy="242482"/>
          </a:xfrm>
        </p:spPr>
        <p:txBody>
          <a:bodyPr/>
          <a:lstStyle>
            <a:lvl1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300"/>
              </a:spcBef>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600"/>
              </a:spcBef>
              <a:defRPr sz="1600"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300"/>
              </a:spcBef>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GB" noProof="0"/>
              <a:t>Click to edit Master text styles</a:t>
            </a:r>
          </a:p>
        </p:txBody>
      </p:sp>
      <p:sp>
        <p:nvSpPr>
          <p:cNvPr id="3" name="Title 2">
            <a:extLst>
              <a:ext uri="{FF2B5EF4-FFF2-40B4-BE49-F238E27FC236}">
                <a16:creationId xmlns:a16="http://schemas.microsoft.com/office/drawing/2014/main" id="{83399648-618D-47E8-91C9-BB5481D9892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03739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hapter (Ligh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24222" y="3119437"/>
            <a:ext cx="953453" cy="942975"/>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868680" y="2265747"/>
            <a:ext cx="838579" cy="332399"/>
          </a:xfrm>
        </p:spPr>
        <p:txBody>
          <a:bodyPr vert="horz" lIns="0" tIns="0" rIns="0" bIns="0" rtlCol="0">
            <a:noAutofit/>
          </a:bodyPr>
          <a:lstStyle>
            <a:lvl1pPr>
              <a:defRPr lang="en-US" sz="2400" b="1" noProof="0" dirty="0">
                <a:solidFill>
                  <a:schemeClr val="tx1"/>
                </a:solidFill>
              </a:defRPr>
            </a:lvl1pPr>
            <a:lvl2pPr marL="0" indent="0">
              <a:buFont typeface="Arial" panose="020B0604020202020204" pitchFamily="34" charset="0"/>
              <a:buNone/>
              <a:defRPr/>
            </a:lvl2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009318" y="2265747"/>
            <a:ext cx="4888011" cy="332399"/>
          </a:xfrm>
        </p:spPr>
        <p:txBody>
          <a:bodyPr/>
          <a:lstStyle>
            <a:lvl1pPr>
              <a:lnSpc>
                <a:spcPct val="90000"/>
              </a:lnSpc>
              <a:defRPr lang="fr-FR" sz="24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600"/>
              </a:spcBef>
              <a:buFont typeface="Arial" panose="020B0604020202020204" pitchFamily="34" charset="0"/>
              <a:buNone/>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marL="230400" indent="0">
              <a:lnSpc>
                <a:spcPct val="100000"/>
              </a:lnSpc>
              <a:spcBef>
                <a:spcPts val="800"/>
              </a:spcBef>
              <a:buFont typeface="Arial" panose="020B0604020202020204" pitchFamily="34" charset="0"/>
              <a:buNone/>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GB" noProof="0"/>
              <a:t>Click to edit Master text styles</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009318" y="2985658"/>
            <a:ext cx="4888011" cy="236561"/>
          </a:xfrm>
        </p:spPr>
        <p:txBody>
          <a:bodyPr/>
          <a:lstStyle>
            <a:lvl1pPr>
              <a:lnSpc>
                <a:spcPct val="90000"/>
              </a:lnSpc>
              <a:defRPr lang="fr-FR" sz="1400"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600"/>
              </a:spcBef>
              <a:buFont typeface="Arial" panose="020B0604020202020204" pitchFamily="34" charset="0"/>
              <a:buNone/>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marL="230400" indent="0">
              <a:lnSpc>
                <a:spcPct val="100000"/>
              </a:lnSpc>
              <a:spcBef>
                <a:spcPts val="800"/>
              </a:spcBef>
              <a:buFont typeface="Arial" panose="020B0604020202020204" pitchFamily="34" charset="0"/>
              <a:buNone/>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GB" noProof="0"/>
              <a:t>Click to edit Master text styles</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009318" y="2665618"/>
            <a:ext cx="4888011" cy="236561"/>
          </a:xfrm>
        </p:spPr>
        <p:txBody>
          <a:bodyPr/>
          <a:lstStyle>
            <a:lvl1pPr>
              <a:lnSpc>
                <a:spcPct val="90000"/>
              </a:lnSpc>
              <a:defRPr lang="fr-FR" sz="1400"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600"/>
              </a:spcBef>
              <a:buFont typeface="Arial" panose="020B0604020202020204" pitchFamily="34" charset="0"/>
              <a:buNone/>
              <a:defRPr lang="fr-FR" sz="1400"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marL="230400" indent="0">
              <a:lnSpc>
                <a:spcPct val="100000"/>
              </a:lnSpc>
              <a:spcBef>
                <a:spcPts val="800"/>
              </a:spcBef>
              <a:buFont typeface="Arial" panose="020B0604020202020204" pitchFamily="34" charset="0"/>
              <a:buNone/>
              <a:defRPr sz="1400" i="1">
                <a:solidFill>
                  <a:schemeClr val="bg2"/>
                </a:solidFill>
              </a:defRPr>
            </a:lvl3pPr>
            <a:lvl4pPr>
              <a:lnSpc>
                <a:spcPct val="90000"/>
              </a:lnSpc>
              <a:spcBef>
                <a:spcPts val="300"/>
              </a:spcBef>
              <a:defRPr lang="fr-FR" sz="750" kern="1200" cap="all" baseline="0" dirty="0">
                <a:solidFill>
                  <a:schemeClr val="accent2"/>
                </a:solidFill>
                <a:latin typeface="+mn-lt"/>
                <a:ea typeface="+mn-ea"/>
                <a:cs typeface="+mn-cs"/>
              </a:defRPr>
            </a:lvl4pPr>
          </a:lstStyle>
          <a:p>
            <a:pPr lvl="0"/>
            <a:r>
              <a:rPr lang="en-GB" noProof="0"/>
              <a:t>Click to edit Master text styles</a:t>
            </a:r>
          </a:p>
        </p:txBody>
      </p:sp>
    </p:spTree>
    <p:extLst>
      <p:ext uri="{BB962C8B-B14F-4D97-AF65-F5344CB8AC3E}">
        <p14:creationId xmlns:p14="http://schemas.microsoft.com/office/powerpoint/2010/main" val="36151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9.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8.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200" y="532800"/>
            <a:ext cx="8485200" cy="561185"/>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331200" y="1458000"/>
            <a:ext cx="8478000" cy="3222000"/>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149831" y="4859491"/>
            <a:ext cx="4844338" cy="127750"/>
          </a:xfrm>
          <a:prstGeom prst="rect">
            <a:avLst/>
          </a:prstGeom>
        </p:spPr>
        <p:txBody>
          <a:bodyPr vert="horz" lIns="0" tIns="0" rIns="0" bIns="0" rtlCol="0" anchor="ctr"/>
          <a:lstStyle>
            <a:lvl1pPr algn="ctr">
              <a:defRPr sz="6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noProof="0"/>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p:ph type="dt" sz="half" idx="2"/>
          </p:nvPr>
        </p:nvSpPr>
        <p:spPr>
          <a:xfrm>
            <a:off x="3543300" y="4580079"/>
            <a:ext cx="2057400" cy="274637"/>
          </a:xfrm>
          <a:prstGeom prst="rect">
            <a:avLst/>
          </a:prstGeom>
        </p:spPr>
        <p:txBody>
          <a:bodyPr vert="horz" lIns="91440" tIns="45720" rIns="91440" bIns="45720" rtlCol="0" anchor="ctr"/>
          <a:lstStyle>
            <a:lvl1pPr algn="ctr">
              <a:defRPr sz="1100" b="0" i="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noProof="0"/>
          </a:p>
        </p:txBody>
      </p:sp>
      <p:sp>
        <p:nvSpPr>
          <p:cNvPr id="6" name="Slide Number Placeholder 5"/>
          <p:cNvSpPr>
            <a:spLocks noGrp="1"/>
          </p:cNvSpPr>
          <p:nvPr>
            <p:ph type="sldNum" sz="quarter" idx="4"/>
          </p:nvPr>
        </p:nvSpPr>
        <p:spPr>
          <a:xfrm>
            <a:off x="8336226" y="4820495"/>
            <a:ext cx="476250" cy="205743"/>
          </a:xfrm>
          <a:prstGeom prst="rect">
            <a:avLst/>
          </a:prstGeom>
        </p:spPr>
        <p:txBody>
          <a:bodyPr vert="horz" lIns="0" tIns="0" rIns="0" bIns="0" rtlCol="0" anchor="ctr"/>
          <a:lstStyle>
            <a:lvl1pPr algn="r">
              <a:defRPr sz="9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980E94A8-0648-D043-B8F7-3AFA110B04BE}" type="slidenum">
              <a:rPr lang="en-US" noProof="0" smtClean="0"/>
              <a:pPr/>
              <a:t>‹N°›</a:t>
            </a:fld>
            <a:endParaRPr lang="en-US" noProof="0"/>
          </a:p>
        </p:txBody>
      </p:sp>
      <p:sp>
        <p:nvSpPr>
          <p:cNvPr id="17" name="Forme libre : forme 9">
            <a:extLst>
              <a:ext uri="{FF2B5EF4-FFF2-40B4-BE49-F238E27FC236}">
                <a16:creationId xmlns:a16="http://schemas.microsoft.com/office/drawing/2014/main" id="{A881F5C4-317B-425E-B915-8F11F339271F}"/>
              </a:ext>
            </a:extLst>
          </p:cNvPr>
          <p:cNvSpPr>
            <a:spLocks noChangeAspect="1"/>
          </p:cNvSpPr>
          <p:nvPr/>
        </p:nvSpPr>
        <p:spPr>
          <a:xfrm>
            <a:off x="331199" y="4747737"/>
            <a:ext cx="804756" cy="2052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a:p>
        </p:txBody>
      </p:sp>
      <p:grpSp>
        <p:nvGrpSpPr>
          <p:cNvPr id="10" name="Graphique 7">
            <a:extLst>
              <a:ext uri="{FF2B5EF4-FFF2-40B4-BE49-F238E27FC236}">
                <a16:creationId xmlns:a16="http://schemas.microsoft.com/office/drawing/2014/main" id="{6A66B5A4-BE29-4194-A788-255CA3752BC0}"/>
              </a:ext>
            </a:extLst>
          </p:cNvPr>
          <p:cNvGrpSpPr>
            <a:grpSpLocks noChangeAspect="1"/>
          </p:cNvGrpSpPr>
          <p:nvPr/>
        </p:nvGrpSpPr>
        <p:grpSpPr>
          <a:xfrm>
            <a:off x="331624" y="4747145"/>
            <a:ext cx="803890" cy="206313"/>
            <a:chOff x="4768103" y="-471733"/>
            <a:chExt cx="744723" cy="191124"/>
          </a:xfrm>
          <a:solidFill>
            <a:srgbClr val="FFFFFF"/>
          </a:solidFill>
        </p:grpSpPr>
        <p:sp>
          <p:nvSpPr>
            <p:cNvPr id="13" name="Forme libre : forme 9">
              <a:extLst>
                <a:ext uri="{FF2B5EF4-FFF2-40B4-BE49-F238E27FC236}">
                  <a16:creationId xmlns:a16="http://schemas.microsoft.com/office/drawing/2014/main" id="{A7D23DBC-0CE7-4B8C-AB18-B9D29B71215B}"/>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a:p>
          </p:txBody>
        </p:sp>
        <p:sp>
          <p:nvSpPr>
            <p:cNvPr id="14" name="Forme libre : forme 10">
              <a:extLst>
                <a:ext uri="{FF2B5EF4-FFF2-40B4-BE49-F238E27FC236}">
                  <a16:creationId xmlns:a16="http://schemas.microsoft.com/office/drawing/2014/main" id="{A40BE689-3FD6-4CA1-BF9A-644A538FE9F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a:solidFill>
                  <a:schemeClr val="accent2"/>
                </a:solidFill>
              </a:endParaRPr>
            </a:p>
          </p:txBody>
        </p:sp>
        <p:sp>
          <p:nvSpPr>
            <p:cNvPr id="15" name="Forme libre : forme 11">
              <a:extLst>
                <a:ext uri="{FF2B5EF4-FFF2-40B4-BE49-F238E27FC236}">
                  <a16:creationId xmlns:a16="http://schemas.microsoft.com/office/drawing/2014/main" id="{A9D1E70E-B241-44DA-B07E-44985CED13F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a:p>
          </p:txBody>
        </p:sp>
      </p:grpSp>
      <p:sp>
        <p:nvSpPr>
          <p:cNvPr id="7" name="TextBox 6">
            <a:extLst>
              <a:ext uri="{FF2B5EF4-FFF2-40B4-BE49-F238E27FC236}">
                <a16:creationId xmlns:a16="http://schemas.microsoft.com/office/drawing/2014/main" id="{43F2EC11-ACF9-5CF8-CCB0-B7CE5AECC8C0}"/>
              </a:ext>
            </a:extLst>
          </p:cNvPr>
          <p:cNvSpPr txBox="1"/>
          <p:nvPr>
            <p:extLst>
              <p:ext uri="{1162E1C5-73C7-4A58-AE30-91384D911F3F}">
                <p184:classification xmlns:p184="http://schemas.microsoft.com/office/powerpoint/2018/4/main" val="hdr"/>
              </p:ext>
            </p:extLst>
          </p:nvPr>
        </p:nvSpPr>
        <p:spPr>
          <a:xfrm>
            <a:off x="4369562" y="0"/>
            <a:ext cx="433388" cy="152400"/>
          </a:xfrm>
          <a:prstGeom prst="rect">
            <a:avLst/>
          </a:prstGeom>
        </p:spPr>
        <p:txBody>
          <a:bodyPr horzOverflow="overflow" lIns="0" tIns="0" rIns="0" bIns="0">
            <a:spAutoFit/>
          </a:bodyPr>
          <a:lstStyle/>
          <a:p>
            <a:pPr algn="l"/>
            <a:r>
              <a:rPr lang="en-US" sz="1000">
                <a:solidFill>
                  <a:srgbClr val="4A569E"/>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910951948"/>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 id="2147484016" r:id="rId18"/>
    <p:sldLayoutId id="2147484017" r:id="rId19"/>
    <p:sldLayoutId id="2147484018" r:id="rId20"/>
    <p:sldLayoutId id="2147484019" r:id="rId21"/>
    <p:sldLayoutId id="2147484020" r:id="rId22"/>
    <p:sldLayoutId id="214748402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lang="fr-FR" sz="2200"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800" rtl="0" eaLnBrk="1" latinLnBrk="0" hangingPunct="1">
        <a:lnSpc>
          <a:spcPct val="125000"/>
        </a:lnSpc>
        <a:spcBef>
          <a:spcPts val="0"/>
        </a:spcBef>
        <a:buFont typeface="Arial" panose="020B0604020202020204" pitchFamily="34" charset="0"/>
        <a:buNone/>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Tx/>
        <a:buBlip>
          <a:blip r:embed="rId25"/>
        </a:buBlip>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FontTx/>
        <a:buBlip>
          <a:blip r:embed="rId25"/>
        </a:buBlip>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FontTx/>
        <a:buBlip>
          <a:blip r:embed="rId25"/>
        </a:buBlip>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2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 balloon, vector graphics&#10;&#10;Description automatically generated">
            <a:extLst>
              <a:ext uri="{FF2B5EF4-FFF2-40B4-BE49-F238E27FC236}">
                <a16:creationId xmlns:a16="http://schemas.microsoft.com/office/drawing/2014/main" id="{63F71463-DCF9-E859-3585-5409F647A89C}"/>
              </a:ext>
            </a:extLst>
          </p:cNvPr>
          <p:cNvPicPr>
            <a:picLocks noChangeAspect="1"/>
          </p:cNvPicPr>
          <p:nvPr userDrawn="1"/>
        </p:nvPicPr>
        <p:blipFill rotWithShape="1">
          <a:blip r:embed="rId24">
            <a:duotone>
              <a:schemeClr val="bg2">
                <a:shade val="45000"/>
                <a:satMod val="135000"/>
              </a:schemeClr>
              <a:prstClr val="white"/>
            </a:duotone>
            <a:alphaModFix amt="50000"/>
            <a:extLst>
              <a:ext uri="{28A0092B-C50C-407E-A947-70E740481C1C}">
                <a14:useLocalDpi xmlns:a14="http://schemas.microsoft.com/office/drawing/2010/main" val="0"/>
              </a:ext>
            </a:extLst>
          </a:blip>
          <a:srcRect t="7812" b="7812"/>
          <a:stretch/>
        </p:blipFill>
        <p:spPr>
          <a:xfrm>
            <a:off x="0" y="0"/>
            <a:ext cx="9144000" cy="5143500"/>
          </a:xfrm>
          <a:prstGeom prst="rect">
            <a:avLst/>
          </a:prstGeom>
        </p:spPr>
      </p:pic>
      <p:sp>
        <p:nvSpPr>
          <p:cNvPr id="2" name="Title Placeholder 1"/>
          <p:cNvSpPr>
            <a:spLocks noGrp="1"/>
          </p:cNvSpPr>
          <p:nvPr>
            <p:ph type="title"/>
          </p:nvPr>
        </p:nvSpPr>
        <p:spPr>
          <a:xfrm>
            <a:off x="331200" y="289130"/>
            <a:ext cx="8485200" cy="720000"/>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331200" y="1343876"/>
            <a:ext cx="8478000" cy="3336124"/>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149831" y="4859491"/>
            <a:ext cx="4844338" cy="127750"/>
          </a:xfrm>
          <a:prstGeom prst="rect">
            <a:avLst/>
          </a:prstGeom>
        </p:spPr>
        <p:txBody>
          <a:bodyPr vert="horz" lIns="0" tIns="0" rIns="0" bIns="0" rtlCol="0" anchor="b"/>
          <a:lstStyle>
            <a:lvl1pPr algn="ctr">
              <a:defRPr sz="9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Patients As Partners 2023</a:t>
            </a:r>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3541500" y="5008203"/>
            <a:ext cx="2057400" cy="158529"/>
          </a:xfrm>
          <a:prstGeom prst="rect">
            <a:avLst/>
          </a:prstGeom>
        </p:spPr>
        <p:txBody>
          <a:bodyPr vert="horz" lIns="91440" tIns="45720" rIns="91440" bIns="45720" rtlCol="0" anchor="ctr"/>
          <a:lstStyle>
            <a:lvl1pPr algn="ctr">
              <a:defRPr sz="900" b="0" i="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March 2023</a:t>
            </a:r>
          </a:p>
        </p:txBody>
      </p:sp>
      <p:sp>
        <p:nvSpPr>
          <p:cNvPr id="6" name="Slide Number Placeholder 5"/>
          <p:cNvSpPr>
            <a:spLocks noGrp="1"/>
          </p:cNvSpPr>
          <p:nvPr userDrawn="1">
            <p:ph type="sldNum" sz="quarter" idx="4"/>
          </p:nvPr>
        </p:nvSpPr>
        <p:spPr>
          <a:xfrm>
            <a:off x="8336226" y="4781498"/>
            <a:ext cx="476250" cy="205743"/>
          </a:xfrm>
          <a:prstGeom prst="rect">
            <a:avLst/>
          </a:prstGeom>
        </p:spPr>
        <p:txBody>
          <a:bodyPr vert="horz" lIns="0" tIns="0" rIns="0" bIns="0" rtlCol="0" anchor="b"/>
          <a:lstStyle>
            <a:lvl1pPr algn="r">
              <a:defRPr sz="9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B54B0F7-55DD-40D6-B7F4-70B586885C0B}" type="slidenum">
              <a:rPr lang="en-US" smtClean="0"/>
              <a:pPr/>
              <a:t>‹N°›</a:t>
            </a:fld>
            <a:endParaRPr lang="en-US"/>
          </a:p>
        </p:txBody>
      </p:sp>
      <p:grpSp>
        <p:nvGrpSpPr>
          <p:cNvPr id="10" name="Graphique 7">
            <a:extLst>
              <a:ext uri="{FF2B5EF4-FFF2-40B4-BE49-F238E27FC236}">
                <a16:creationId xmlns:a16="http://schemas.microsoft.com/office/drawing/2014/main" id="{6A66B5A4-BE29-4194-A788-255CA3752BC0}"/>
              </a:ext>
            </a:extLst>
          </p:cNvPr>
          <p:cNvGrpSpPr>
            <a:grpSpLocks noChangeAspect="1"/>
          </p:cNvGrpSpPr>
          <p:nvPr userDrawn="1"/>
        </p:nvGrpSpPr>
        <p:grpSpPr>
          <a:xfrm>
            <a:off x="331624" y="4747145"/>
            <a:ext cx="803890" cy="206313"/>
            <a:chOff x="4768103" y="-471733"/>
            <a:chExt cx="744723" cy="191124"/>
          </a:xfrm>
          <a:solidFill>
            <a:srgbClr val="FFFFFF"/>
          </a:solidFill>
        </p:grpSpPr>
        <p:sp>
          <p:nvSpPr>
            <p:cNvPr id="13" name="Forme libre : forme 9">
              <a:extLst>
                <a:ext uri="{FF2B5EF4-FFF2-40B4-BE49-F238E27FC236}">
                  <a16:creationId xmlns:a16="http://schemas.microsoft.com/office/drawing/2014/main" id="{A7D23DBC-0CE7-4B8C-AB18-B9D29B71215B}"/>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a:p>
          </p:txBody>
        </p:sp>
        <p:sp>
          <p:nvSpPr>
            <p:cNvPr id="14" name="Forme libre : forme 10">
              <a:extLst>
                <a:ext uri="{FF2B5EF4-FFF2-40B4-BE49-F238E27FC236}">
                  <a16:creationId xmlns:a16="http://schemas.microsoft.com/office/drawing/2014/main" id="{A40BE689-3FD6-4CA1-BF9A-644A538FE9F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noProof="0">
                <a:solidFill>
                  <a:schemeClr val="accent2"/>
                </a:solidFill>
              </a:endParaRPr>
            </a:p>
          </p:txBody>
        </p:sp>
        <p:sp>
          <p:nvSpPr>
            <p:cNvPr id="15" name="Forme libre : forme 11">
              <a:extLst>
                <a:ext uri="{FF2B5EF4-FFF2-40B4-BE49-F238E27FC236}">
                  <a16:creationId xmlns:a16="http://schemas.microsoft.com/office/drawing/2014/main" id="{A9D1E70E-B241-44DA-B07E-44985CED13F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noProof="0"/>
            </a:p>
          </p:txBody>
        </p:sp>
      </p:grpSp>
    </p:spTree>
    <p:extLst>
      <p:ext uri="{BB962C8B-B14F-4D97-AF65-F5344CB8AC3E}">
        <p14:creationId xmlns:p14="http://schemas.microsoft.com/office/powerpoint/2010/main" val="4133484612"/>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Lst>
  <p:hf hdr="0"/>
  <p:txStyles>
    <p:titleStyle>
      <a:lvl1pPr algn="l" defTabSz="685800" rtl="0" eaLnBrk="1" latinLnBrk="0" hangingPunct="1">
        <a:lnSpc>
          <a:spcPct val="90000"/>
        </a:lnSpc>
        <a:spcBef>
          <a:spcPct val="0"/>
        </a:spcBef>
        <a:buNone/>
        <a:defRPr lang="fr-FR" sz="2400"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800" rtl="0" eaLnBrk="1" latinLnBrk="0" hangingPunct="1">
        <a:lnSpc>
          <a:spcPct val="125000"/>
        </a:lnSpc>
        <a:spcBef>
          <a:spcPts val="0"/>
        </a:spcBef>
        <a:buFont typeface="Arial" panose="020B0604020202020204" pitchFamily="34" charset="0"/>
        <a:buNone/>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6800" indent="-226800" algn="l" defTabSz="685800" rtl="0" eaLnBrk="1" latinLnBrk="0" hangingPunct="1">
        <a:lnSpc>
          <a:spcPct val="125000"/>
        </a:lnSpc>
        <a:spcBef>
          <a:spcPts val="0"/>
        </a:spcBef>
        <a:buClr>
          <a:schemeClr val="accent2"/>
        </a:buClr>
        <a:buFontTx/>
        <a:buBlip>
          <a:blip r:embed="rId25"/>
        </a:buBlip>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125000"/>
        </a:lnSpc>
        <a:spcBef>
          <a:spcPts val="0"/>
        </a:spcBef>
        <a:buFontTx/>
        <a:buBlip>
          <a:blip r:embed="rId25"/>
        </a:buBlip>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84000" indent="-226800" algn="l" defTabSz="685800" rtl="0" eaLnBrk="1" latinLnBrk="0" hangingPunct="1">
        <a:lnSpc>
          <a:spcPct val="125000"/>
        </a:lnSpc>
        <a:spcBef>
          <a:spcPts val="0"/>
        </a:spcBef>
        <a:buFontTx/>
        <a:buBlip>
          <a:blip r:embed="rId25"/>
        </a:buBlip>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6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90896C-6576-4C42-BD0C-F4B7B172B773}"/>
              </a:ext>
            </a:extLst>
          </p:cNvPr>
          <p:cNvSpPr/>
          <p:nvPr/>
        </p:nvSpPr>
        <p:spPr>
          <a:xfrm>
            <a:off x="1" y="2719293"/>
            <a:ext cx="9143999" cy="2473273"/>
          </a:xfrm>
          <a:prstGeom prst="rect">
            <a:avLst/>
          </a:prstGeom>
          <a:gradFill flip="none" rotWithShape="1">
            <a:gsLst>
              <a:gs pos="0">
                <a:schemeClr val="accent4">
                  <a:lumMod val="60000"/>
                  <a:lumOff val="4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13">
              <a:solidFill>
                <a:srgbClr val="FFFFFF"/>
              </a:solidFill>
              <a:latin typeface="Verdana" panose="020B0604030504040204" pitchFamily="34" charset="0"/>
            </a:endParaRPr>
          </a:p>
        </p:txBody>
      </p:sp>
      <p:sp>
        <p:nvSpPr>
          <p:cNvPr id="4" name="Rectangle 3">
            <a:extLst>
              <a:ext uri="{FF2B5EF4-FFF2-40B4-BE49-F238E27FC236}">
                <a16:creationId xmlns:a16="http://schemas.microsoft.com/office/drawing/2014/main" id="{3C8B1623-5F0B-8A4E-BB4E-AE811B475901}"/>
              </a:ext>
            </a:extLst>
          </p:cNvPr>
          <p:cNvSpPr/>
          <p:nvPr/>
        </p:nvSpPr>
        <p:spPr>
          <a:xfrm>
            <a:off x="0" y="1"/>
            <a:ext cx="6833507" cy="4117726"/>
          </a:xfrm>
          <a:prstGeom prst="rect">
            <a:avLst/>
          </a:prstGeom>
          <a:solidFill>
            <a:srgbClr val="32B7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13">
              <a:solidFill>
                <a:srgbClr val="FFFFFF"/>
              </a:solidFill>
              <a:latin typeface="Verdana" panose="020B0604030504040204" pitchFamily="34" charset="0"/>
            </a:endParaRPr>
          </a:p>
        </p:txBody>
      </p:sp>
      <p:sp>
        <p:nvSpPr>
          <p:cNvPr id="5" name="Titre 2">
            <a:extLst>
              <a:ext uri="{FF2B5EF4-FFF2-40B4-BE49-F238E27FC236}">
                <a16:creationId xmlns:a16="http://schemas.microsoft.com/office/drawing/2014/main" id="{B31941D0-DA6C-4A63-98D2-4C1167F4E8BB}"/>
              </a:ext>
            </a:extLst>
          </p:cNvPr>
          <p:cNvSpPr txBox="1">
            <a:spLocks/>
          </p:cNvSpPr>
          <p:nvPr/>
        </p:nvSpPr>
        <p:spPr>
          <a:xfrm>
            <a:off x="2067637" y="4117727"/>
            <a:ext cx="6748298" cy="415498"/>
          </a:xfrm>
          <a:prstGeom prst="rect">
            <a:avLst/>
          </a:prstGeom>
        </p:spPr>
        <p:txBody>
          <a:bodyPr vert="horz" wrap="square" lIns="0" tIns="0" rIns="0" bIns="0" rtlCol="0" anchor="b">
            <a:spAutoFit/>
          </a:bodyPr>
          <a:lstStyle>
            <a:lvl1pPr algn="r" defTabSz="914377" rtl="0" eaLnBrk="1" latinLnBrk="0" hangingPunct="1">
              <a:lnSpc>
                <a:spcPct val="90000"/>
              </a:lnSpc>
              <a:spcBef>
                <a:spcPct val="0"/>
              </a:spcBef>
              <a:buNone/>
              <a:defRPr sz="4267" kern="1200" baseline="0">
                <a:solidFill>
                  <a:schemeClr val="tx2"/>
                </a:solidFill>
                <a:latin typeface="+mj-lt"/>
                <a:ea typeface="+mj-ea"/>
                <a:cs typeface="+mj-cs"/>
              </a:defRPr>
            </a:lvl1pPr>
          </a:lstStyle>
          <a:p>
            <a:pPr defTabSz="914331">
              <a:defRPr/>
            </a:pPr>
            <a:br>
              <a:rPr lang="en-US" sz="1500">
                <a:solidFill>
                  <a:srgbClr val="6B747B">
                    <a:lumMod val="50000"/>
                  </a:srgbClr>
                </a:solidFill>
                <a:latin typeface="Verdana" panose="020B0604030504040204" pitchFamily="34" charset="0"/>
              </a:rPr>
            </a:br>
            <a:r>
              <a:rPr lang="en-US" sz="1500">
                <a:solidFill>
                  <a:srgbClr val="6B747B">
                    <a:lumMod val="50000"/>
                  </a:srgbClr>
                </a:solidFill>
                <a:latin typeface="Verdana" panose="020B0604030504040204" pitchFamily="34" charset="0"/>
              </a:rPr>
              <a:t>  </a:t>
            </a:r>
            <a:endParaRPr lang="en-US" sz="2700">
              <a:solidFill>
                <a:srgbClr val="6B747B">
                  <a:lumMod val="50000"/>
                </a:srgbClr>
              </a:solidFill>
              <a:latin typeface="Verdana" panose="020B0604030504040204" pitchFamily="34" charset="0"/>
            </a:endParaRPr>
          </a:p>
        </p:txBody>
      </p:sp>
      <p:grpSp>
        <p:nvGrpSpPr>
          <p:cNvPr id="11" name="Graphique 7">
            <a:extLst>
              <a:ext uri="{FF2B5EF4-FFF2-40B4-BE49-F238E27FC236}">
                <a16:creationId xmlns:a16="http://schemas.microsoft.com/office/drawing/2014/main" id="{45EBCD80-ECF1-4391-9162-1A18574793DA}"/>
              </a:ext>
            </a:extLst>
          </p:cNvPr>
          <p:cNvGrpSpPr>
            <a:grpSpLocks noChangeAspect="1"/>
          </p:cNvGrpSpPr>
          <p:nvPr/>
        </p:nvGrpSpPr>
        <p:grpSpPr>
          <a:xfrm>
            <a:off x="247383" y="4475772"/>
            <a:ext cx="1645931" cy="422414"/>
            <a:chOff x="4768103" y="-471733"/>
            <a:chExt cx="744723" cy="191124"/>
          </a:xfrm>
          <a:solidFill>
            <a:srgbClr val="FFFFFF"/>
          </a:solidFill>
        </p:grpSpPr>
        <p:sp>
          <p:nvSpPr>
            <p:cNvPr id="14" name="Forme libre : forme 9">
              <a:extLst>
                <a:ext uri="{FF2B5EF4-FFF2-40B4-BE49-F238E27FC236}">
                  <a16:creationId xmlns:a16="http://schemas.microsoft.com/office/drawing/2014/main" id="{494D2075-0EB6-4129-BF92-DE898D65B8D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pPr defTabSz="457189"/>
              <a:endParaRPr lang="fr-FR" sz="1800">
                <a:solidFill>
                  <a:prstClr val="black"/>
                </a:solidFill>
                <a:latin typeface="Verdana"/>
              </a:endParaRPr>
            </a:p>
          </p:txBody>
        </p:sp>
        <p:sp>
          <p:nvSpPr>
            <p:cNvPr id="15" name="Forme libre : forme 10">
              <a:extLst>
                <a:ext uri="{FF2B5EF4-FFF2-40B4-BE49-F238E27FC236}">
                  <a16:creationId xmlns:a16="http://schemas.microsoft.com/office/drawing/2014/main" id="{548F4EA3-E301-4D42-B83C-C724D2AF20E4}"/>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pPr defTabSz="457189"/>
              <a:endParaRPr lang="fr-FR" sz="1800">
                <a:solidFill>
                  <a:srgbClr val="7A00E6"/>
                </a:solidFill>
                <a:latin typeface="Verdana"/>
              </a:endParaRPr>
            </a:p>
          </p:txBody>
        </p:sp>
        <p:sp>
          <p:nvSpPr>
            <p:cNvPr id="17" name="Forme libre : forme 11">
              <a:extLst>
                <a:ext uri="{FF2B5EF4-FFF2-40B4-BE49-F238E27FC236}">
                  <a16:creationId xmlns:a16="http://schemas.microsoft.com/office/drawing/2014/main" id="{81FBCEA1-0937-49C2-A715-3222FBAD2F28}"/>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pPr defTabSz="457189"/>
              <a:endParaRPr lang="fr-FR" sz="1800">
                <a:solidFill>
                  <a:prstClr val="black"/>
                </a:solidFill>
                <a:latin typeface="Verdana"/>
              </a:endParaRPr>
            </a:p>
          </p:txBody>
        </p:sp>
      </p:grpSp>
      <p:sp>
        <p:nvSpPr>
          <p:cNvPr id="2" name="Rectangle 1">
            <a:extLst>
              <a:ext uri="{FF2B5EF4-FFF2-40B4-BE49-F238E27FC236}">
                <a16:creationId xmlns:a16="http://schemas.microsoft.com/office/drawing/2014/main" id="{5F4C3DD9-53EE-0B49-A912-B23B99D94AC8}"/>
              </a:ext>
            </a:extLst>
          </p:cNvPr>
          <p:cNvSpPr/>
          <p:nvPr/>
        </p:nvSpPr>
        <p:spPr>
          <a:xfrm>
            <a:off x="488121" y="2004315"/>
            <a:ext cx="6100938" cy="1329082"/>
          </a:xfrm>
          <a:prstGeom prst="rect">
            <a:avLst/>
          </a:prstGeom>
        </p:spPr>
        <p:txBody>
          <a:bodyPr wrap="square">
            <a:spAutoFit/>
          </a:bodyPr>
          <a:lstStyle/>
          <a:p>
            <a:pPr>
              <a:lnSpc>
                <a:spcPct val="130000"/>
              </a:lnSpc>
              <a:spcAft>
                <a:spcPts val="1200"/>
              </a:spcAft>
            </a:pPr>
            <a:r>
              <a:rPr lang="en-GB" sz="2400" b="1">
                <a:solidFill>
                  <a:schemeClr val="bg1"/>
                </a:solidFill>
              </a:rPr>
              <a:t>Trust Builder Discussion Aid</a:t>
            </a:r>
          </a:p>
          <a:p>
            <a:pPr>
              <a:lnSpc>
                <a:spcPct val="130000"/>
              </a:lnSpc>
              <a:spcAft>
                <a:spcPts val="1200"/>
              </a:spcAft>
            </a:pPr>
            <a:r>
              <a:rPr lang="en-GB" sz="1600" b="1">
                <a:solidFill>
                  <a:schemeClr val="bg1"/>
                </a:solidFill>
              </a:rPr>
              <a:t>Supporting patient conversations about </a:t>
            </a:r>
            <a:br>
              <a:rPr lang="en-GB" sz="1600" b="1">
                <a:solidFill>
                  <a:schemeClr val="bg1"/>
                </a:solidFill>
              </a:rPr>
            </a:br>
            <a:r>
              <a:rPr lang="en-GB" sz="1600" b="1">
                <a:solidFill>
                  <a:schemeClr val="bg1"/>
                </a:solidFill>
              </a:rPr>
              <a:t>mistrust beliefs and perceptions</a:t>
            </a:r>
          </a:p>
        </p:txBody>
      </p:sp>
      <p:pic>
        <p:nvPicPr>
          <p:cNvPr id="12" name="Picture 27">
            <a:extLst>
              <a:ext uri="{FF2B5EF4-FFF2-40B4-BE49-F238E27FC236}">
                <a16:creationId xmlns:a16="http://schemas.microsoft.com/office/drawing/2014/main" id="{001DB229-E187-47DA-ACBC-514F61B7C8CE}"/>
              </a:ext>
            </a:extLst>
          </p:cNvPr>
          <p:cNvPicPr>
            <a:picLocks noChangeAspect="1"/>
          </p:cNvPicPr>
          <p:nvPr/>
        </p:nvPicPr>
        <p:blipFill rotWithShape="1">
          <a:blip r:embed="rId3"/>
          <a:srcRect l="7901" t="21983" r="6681" b="10123"/>
          <a:stretch/>
        </p:blipFill>
        <p:spPr>
          <a:xfrm>
            <a:off x="5582651" y="274362"/>
            <a:ext cx="3716343" cy="2215451"/>
          </a:xfrm>
          <a:prstGeom prst="rect">
            <a:avLst/>
          </a:prstGeom>
        </p:spPr>
      </p:pic>
      <p:sp>
        <p:nvSpPr>
          <p:cNvPr id="3" name="ZoneTexte 2">
            <a:extLst>
              <a:ext uri="{FF2B5EF4-FFF2-40B4-BE49-F238E27FC236}">
                <a16:creationId xmlns:a16="http://schemas.microsoft.com/office/drawing/2014/main" id="{EBB51AC3-8E3D-8238-2433-D476B68C9727}"/>
              </a:ext>
            </a:extLst>
          </p:cNvPr>
          <p:cNvSpPr txBox="1"/>
          <p:nvPr/>
        </p:nvSpPr>
        <p:spPr>
          <a:xfrm>
            <a:off x="5667375" y="4895715"/>
            <a:ext cx="26213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a:ea typeface="Verdana"/>
              </a:rPr>
              <a:t>V3-Nov 28th 2022</a:t>
            </a:r>
          </a:p>
        </p:txBody>
      </p:sp>
    </p:spTree>
    <p:extLst>
      <p:ext uri="{BB962C8B-B14F-4D97-AF65-F5344CB8AC3E}">
        <p14:creationId xmlns:p14="http://schemas.microsoft.com/office/powerpoint/2010/main" val="1888693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119B75E-05B6-2B4E-BC9A-A3411073C228}"/>
              </a:ext>
            </a:extLst>
          </p:cNvPr>
          <p:cNvSpPr>
            <a:spLocks noGrp="1"/>
          </p:cNvSpPr>
          <p:nvPr>
            <p:ph type="body" sz="quarter" idx="18"/>
          </p:nvPr>
        </p:nvSpPr>
        <p:spPr>
          <a:xfrm>
            <a:off x="333730" y="318887"/>
            <a:ext cx="8478000" cy="123111"/>
          </a:xfrm>
        </p:spPr>
        <p:txBody>
          <a:bodyPr/>
          <a:lstStyle/>
          <a:p>
            <a:r>
              <a:rPr lang="en-US"/>
              <a:t>INTRODUCTION</a:t>
            </a:r>
          </a:p>
        </p:txBody>
      </p:sp>
      <p:sp>
        <p:nvSpPr>
          <p:cNvPr id="4" name="Text Placeholder 3">
            <a:extLst>
              <a:ext uri="{FF2B5EF4-FFF2-40B4-BE49-F238E27FC236}">
                <a16:creationId xmlns:a16="http://schemas.microsoft.com/office/drawing/2014/main" id="{1F5D4833-D227-C74C-847B-E64CC9634E3D}"/>
              </a:ext>
            </a:extLst>
          </p:cNvPr>
          <p:cNvSpPr>
            <a:spLocks noGrp="1"/>
          </p:cNvSpPr>
          <p:nvPr>
            <p:ph type="body" sz="quarter" idx="21"/>
          </p:nvPr>
        </p:nvSpPr>
        <p:spPr>
          <a:xfrm>
            <a:off x="331789" y="1828800"/>
            <a:ext cx="5867844" cy="2851150"/>
          </a:xfrm>
        </p:spPr>
        <p:txBody>
          <a:bodyPr/>
          <a:lstStyle/>
          <a:p>
            <a:pPr marL="171450" indent="-171450">
              <a:buFont typeface="Arial" panose="020B0604020202020204" pitchFamily="34" charset="0"/>
              <a:buChar char="•"/>
            </a:pPr>
            <a:r>
              <a:rPr lang="en-GB"/>
              <a:t>One of the main barriers to participation in clinical trials is mistrust in medical research</a:t>
            </a:r>
          </a:p>
          <a:p>
            <a:pPr marL="171450" indent="-171450">
              <a:buFont typeface="Arial" panose="020B0604020202020204" pitchFamily="34" charset="0"/>
              <a:buChar char="•"/>
            </a:pPr>
            <a:r>
              <a:rPr lang="en-GB"/>
              <a:t>Patients may present with many reasons and perceptions as to why they mistrust the healthcare system. It is important for clinical trials teams to have the knowledge and resources to support with proactive engagement on these issues</a:t>
            </a:r>
          </a:p>
          <a:p>
            <a:pPr marL="171450" indent="-171450">
              <a:buFont typeface="Arial" panose="020B0604020202020204" pitchFamily="34" charset="0"/>
              <a:buChar char="•"/>
            </a:pPr>
            <a:r>
              <a:rPr lang="en-GB"/>
              <a:t>In this module, you have been provided with a list of the most common mistrust beliefs, </a:t>
            </a:r>
            <a:r>
              <a:rPr lang="en-GB" err="1"/>
              <a:t>behavioral</a:t>
            </a:r>
            <a:r>
              <a:rPr lang="en-GB"/>
              <a:t> science guidance on motivational interviewing as well ready-to-use responses to support with patient conversations </a:t>
            </a:r>
          </a:p>
          <a:p>
            <a:pPr marL="171450" indent="-171450">
              <a:buFont typeface="Arial" panose="020B0604020202020204" pitchFamily="34" charset="0"/>
              <a:buChar char="•"/>
            </a:pPr>
            <a:r>
              <a:rPr lang="en-GB"/>
              <a:t>Participating in a clinical trial is a very personal decision and it is vital that we are able to really understand each individual patient and their specific needs</a:t>
            </a:r>
          </a:p>
        </p:txBody>
      </p:sp>
      <p:sp>
        <p:nvSpPr>
          <p:cNvPr id="12" name="Text Placeholder 11">
            <a:extLst>
              <a:ext uri="{FF2B5EF4-FFF2-40B4-BE49-F238E27FC236}">
                <a16:creationId xmlns:a16="http://schemas.microsoft.com/office/drawing/2014/main" id="{ECBE765F-FD6C-7246-B004-C3CBBBE111EA}"/>
              </a:ext>
            </a:extLst>
          </p:cNvPr>
          <p:cNvSpPr>
            <a:spLocks noGrp="1"/>
          </p:cNvSpPr>
          <p:nvPr>
            <p:ph type="body" sz="quarter" idx="22"/>
          </p:nvPr>
        </p:nvSpPr>
        <p:spPr>
          <a:xfrm>
            <a:off x="333375" y="1182688"/>
            <a:ext cx="8478838" cy="419730"/>
          </a:xfrm>
        </p:spPr>
        <p:txBody>
          <a:bodyPr/>
          <a:lstStyle/>
          <a:p>
            <a:r>
              <a:rPr lang="en-GB" b="1">
                <a:solidFill>
                  <a:schemeClr val="tx1">
                    <a:lumMod val="75000"/>
                    <a:lumOff val="25000"/>
                  </a:schemeClr>
                </a:solidFill>
              </a:rPr>
              <a:t>The aim of this module is to support site teams when talking to patients about participating in a clinical trial</a:t>
            </a:r>
          </a:p>
        </p:txBody>
      </p:sp>
      <p:sp>
        <p:nvSpPr>
          <p:cNvPr id="2" name="Title 1">
            <a:extLst>
              <a:ext uri="{FF2B5EF4-FFF2-40B4-BE49-F238E27FC236}">
                <a16:creationId xmlns:a16="http://schemas.microsoft.com/office/drawing/2014/main" id="{7B9569A6-E15D-4054-9E88-06399E87151D}"/>
              </a:ext>
            </a:extLst>
          </p:cNvPr>
          <p:cNvSpPr>
            <a:spLocks noGrp="1"/>
          </p:cNvSpPr>
          <p:nvPr>
            <p:ph type="title"/>
          </p:nvPr>
        </p:nvSpPr>
        <p:spPr>
          <a:xfrm>
            <a:off x="331200" y="532800"/>
            <a:ext cx="8485200" cy="561185"/>
          </a:xfrm>
        </p:spPr>
        <p:txBody>
          <a:bodyPr/>
          <a:lstStyle/>
          <a:p>
            <a:r>
              <a:rPr lang="en-GB"/>
              <a:t>Introduction to the Trust Builder</a:t>
            </a:r>
          </a:p>
        </p:txBody>
      </p:sp>
      <p:pic>
        <p:nvPicPr>
          <p:cNvPr id="9" name="Picture 8" descr="A picture containing person, wall, person, indoor&#10;&#10;Description automatically generated">
            <a:extLst>
              <a:ext uri="{FF2B5EF4-FFF2-40B4-BE49-F238E27FC236}">
                <a16:creationId xmlns:a16="http://schemas.microsoft.com/office/drawing/2014/main" id="{CD94006A-AA3B-8044-8575-4456000ABF88}"/>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6326124" y="1760912"/>
            <a:ext cx="2563678" cy="2565024"/>
          </a:xfrm>
          <a:prstGeom prst="ellipse">
            <a:avLst/>
          </a:prstGeom>
        </p:spPr>
      </p:pic>
    </p:spTree>
    <p:extLst>
      <p:ext uri="{BB962C8B-B14F-4D97-AF65-F5344CB8AC3E}">
        <p14:creationId xmlns:p14="http://schemas.microsoft.com/office/powerpoint/2010/main" val="193722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09156" y="123815"/>
            <a:ext cx="7198309" cy="509168"/>
          </a:xfrm>
          <a:custGeom>
            <a:avLst/>
            <a:gdLst/>
            <a:ahLst/>
            <a:cxnLst/>
            <a:rect l="l" t="t" r="r" b="b"/>
            <a:pathLst>
              <a:path w="10584180" h="748665">
                <a:moveTo>
                  <a:pt x="10584002" y="0"/>
                </a:moveTo>
                <a:lnTo>
                  <a:pt x="0" y="0"/>
                </a:lnTo>
                <a:lnTo>
                  <a:pt x="0" y="748220"/>
                </a:lnTo>
                <a:lnTo>
                  <a:pt x="10584002" y="748220"/>
                </a:lnTo>
                <a:lnTo>
                  <a:pt x="10584002" y="0"/>
                </a:lnTo>
                <a:close/>
              </a:path>
            </a:pathLst>
          </a:custGeom>
          <a:solidFill>
            <a:srgbClr val="32B75E"/>
          </a:solidFill>
        </p:spPr>
        <p:txBody>
          <a:bodyPr wrap="square" lIns="0" tIns="0" rIns="0" bIns="0" rtlCol="0"/>
          <a:lstStyle/>
          <a:p>
            <a:endParaRPr sz="918"/>
          </a:p>
        </p:txBody>
      </p:sp>
      <p:grpSp>
        <p:nvGrpSpPr>
          <p:cNvPr id="3" name="object 3"/>
          <p:cNvGrpSpPr/>
          <p:nvPr/>
        </p:nvGrpSpPr>
        <p:grpSpPr>
          <a:xfrm>
            <a:off x="3417688" y="1105883"/>
            <a:ext cx="2310040" cy="4035769"/>
            <a:chOff x="3649433" y="1626057"/>
            <a:chExt cx="3396615" cy="5934075"/>
          </a:xfrm>
        </p:grpSpPr>
        <p:sp>
          <p:nvSpPr>
            <p:cNvPr id="4" name="object 4"/>
            <p:cNvSpPr/>
            <p:nvPr/>
          </p:nvSpPr>
          <p:spPr>
            <a:xfrm>
              <a:off x="3652456" y="1626057"/>
              <a:ext cx="3393440" cy="5934075"/>
            </a:xfrm>
            <a:custGeom>
              <a:avLst/>
              <a:gdLst/>
              <a:ahLst/>
              <a:cxnLst/>
              <a:rect l="l" t="t" r="r" b="b"/>
              <a:pathLst>
                <a:path w="3393440" h="5934075">
                  <a:moveTo>
                    <a:pt x="3393376" y="0"/>
                  </a:moveTo>
                  <a:lnTo>
                    <a:pt x="0" y="0"/>
                  </a:lnTo>
                  <a:lnTo>
                    <a:pt x="0" y="5933948"/>
                  </a:lnTo>
                  <a:lnTo>
                    <a:pt x="3393376" y="5933948"/>
                  </a:lnTo>
                  <a:lnTo>
                    <a:pt x="3393376" y="0"/>
                  </a:lnTo>
                  <a:close/>
                </a:path>
              </a:pathLst>
            </a:custGeom>
            <a:solidFill>
              <a:srgbClr val="DCDCDC">
                <a:alpha val="25000"/>
              </a:srgbClr>
            </a:solidFill>
          </p:spPr>
          <p:txBody>
            <a:bodyPr wrap="square" lIns="0" tIns="0" rIns="0" bIns="0" rtlCol="0"/>
            <a:lstStyle/>
            <a:p>
              <a:endParaRPr sz="918"/>
            </a:p>
          </p:txBody>
        </p:sp>
        <p:sp>
          <p:nvSpPr>
            <p:cNvPr id="5" name="object 5"/>
            <p:cNvSpPr/>
            <p:nvPr/>
          </p:nvSpPr>
          <p:spPr>
            <a:xfrm>
              <a:off x="3649433" y="1812696"/>
              <a:ext cx="165100" cy="1369695"/>
            </a:xfrm>
            <a:custGeom>
              <a:avLst/>
              <a:gdLst/>
              <a:ahLst/>
              <a:cxnLst/>
              <a:rect l="l" t="t" r="r" b="b"/>
              <a:pathLst>
                <a:path w="165100" h="1369695">
                  <a:moveTo>
                    <a:pt x="164515" y="0"/>
                  </a:moveTo>
                  <a:lnTo>
                    <a:pt x="0" y="0"/>
                  </a:lnTo>
                  <a:lnTo>
                    <a:pt x="0" y="1369555"/>
                  </a:lnTo>
                  <a:lnTo>
                    <a:pt x="164515" y="1369555"/>
                  </a:lnTo>
                  <a:lnTo>
                    <a:pt x="164515" y="0"/>
                  </a:lnTo>
                  <a:close/>
                </a:path>
              </a:pathLst>
            </a:custGeom>
            <a:solidFill>
              <a:srgbClr val="3C3C3B"/>
            </a:solidFill>
          </p:spPr>
          <p:txBody>
            <a:bodyPr wrap="square" lIns="0" tIns="0" rIns="0" bIns="0" rtlCol="0"/>
            <a:lstStyle/>
            <a:p>
              <a:endParaRPr sz="918"/>
            </a:p>
          </p:txBody>
        </p:sp>
      </p:grpSp>
      <p:sp>
        <p:nvSpPr>
          <p:cNvPr id="6" name="object 6"/>
          <p:cNvSpPr txBox="1"/>
          <p:nvPr/>
        </p:nvSpPr>
        <p:spPr>
          <a:xfrm>
            <a:off x="3421946" y="1238879"/>
            <a:ext cx="83741" cy="920302"/>
          </a:xfrm>
          <a:prstGeom prst="rect">
            <a:avLst/>
          </a:prstGeom>
        </p:spPr>
        <p:txBody>
          <a:bodyPr vert="vert270" wrap="square" lIns="0" tIns="9069" rIns="0" bIns="0" rtlCol="0">
            <a:spAutoFit/>
          </a:bodyPr>
          <a:lstStyle/>
          <a:p>
            <a:pPr marL="8637">
              <a:spcBef>
                <a:spcPts val="71"/>
              </a:spcBef>
            </a:pPr>
            <a:r>
              <a:rPr sz="544" b="1">
                <a:solidFill>
                  <a:srgbClr val="FFFFFF"/>
                </a:solidFill>
                <a:latin typeface="Verdana"/>
                <a:cs typeface="Verdana"/>
              </a:rPr>
              <a:t>SUGGESTED</a:t>
            </a:r>
            <a:r>
              <a:rPr sz="544" b="1" spc="-31">
                <a:solidFill>
                  <a:srgbClr val="FFFFFF"/>
                </a:solidFill>
                <a:latin typeface="Verdana"/>
                <a:cs typeface="Verdana"/>
              </a:rPr>
              <a:t> </a:t>
            </a:r>
            <a:r>
              <a:rPr sz="544" b="1" spc="-7">
                <a:solidFill>
                  <a:srgbClr val="FFFFFF"/>
                </a:solidFill>
                <a:latin typeface="Verdana"/>
                <a:cs typeface="Verdana"/>
              </a:rPr>
              <a:t>RESPONSE</a:t>
            </a:r>
            <a:endParaRPr sz="544">
              <a:latin typeface="Verdana"/>
              <a:cs typeface="Verdana"/>
            </a:endParaRPr>
          </a:p>
        </p:txBody>
      </p:sp>
      <p:grpSp>
        <p:nvGrpSpPr>
          <p:cNvPr id="7" name="object 7"/>
          <p:cNvGrpSpPr/>
          <p:nvPr/>
        </p:nvGrpSpPr>
        <p:grpSpPr>
          <a:xfrm>
            <a:off x="3417658" y="776345"/>
            <a:ext cx="2309177" cy="1730479"/>
            <a:chOff x="3649389" y="1141514"/>
            <a:chExt cx="3395345" cy="2544445"/>
          </a:xfrm>
        </p:grpSpPr>
        <p:sp>
          <p:nvSpPr>
            <p:cNvPr id="8" name="object 8"/>
            <p:cNvSpPr/>
            <p:nvPr/>
          </p:nvSpPr>
          <p:spPr>
            <a:xfrm>
              <a:off x="3811909" y="1812692"/>
              <a:ext cx="0" cy="1854200"/>
            </a:xfrm>
            <a:custGeom>
              <a:avLst/>
              <a:gdLst/>
              <a:ahLst/>
              <a:cxnLst/>
              <a:rect l="l" t="t" r="r" b="b"/>
              <a:pathLst>
                <a:path h="1854200">
                  <a:moveTo>
                    <a:pt x="0" y="1854149"/>
                  </a:moveTo>
                  <a:lnTo>
                    <a:pt x="0" y="0"/>
                  </a:lnTo>
                </a:path>
              </a:pathLst>
            </a:custGeom>
            <a:ln w="38100">
              <a:solidFill>
                <a:srgbClr val="3C3C3B"/>
              </a:solidFill>
            </a:ln>
          </p:spPr>
          <p:txBody>
            <a:bodyPr wrap="square" lIns="0" tIns="0" rIns="0" bIns="0" rtlCol="0"/>
            <a:lstStyle/>
            <a:p>
              <a:endParaRPr sz="918"/>
            </a:p>
          </p:txBody>
        </p:sp>
        <p:sp>
          <p:nvSpPr>
            <p:cNvPr id="9" name="object 9"/>
            <p:cNvSpPr/>
            <p:nvPr/>
          </p:nvSpPr>
          <p:spPr>
            <a:xfrm>
              <a:off x="3649433" y="1141513"/>
              <a:ext cx="3394710" cy="466090"/>
            </a:xfrm>
            <a:custGeom>
              <a:avLst/>
              <a:gdLst/>
              <a:ahLst/>
              <a:cxnLst/>
              <a:rect l="l" t="t" r="r" b="b"/>
              <a:pathLst>
                <a:path w="3394709" h="466090">
                  <a:moveTo>
                    <a:pt x="3394697" y="0"/>
                  </a:moveTo>
                  <a:lnTo>
                    <a:pt x="0" y="0"/>
                  </a:lnTo>
                  <a:lnTo>
                    <a:pt x="0" y="377990"/>
                  </a:lnTo>
                  <a:lnTo>
                    <a:pt x="0" y="465493"/>
                  </a:lnTo>
                  <a:lnTo>
                    <a:pt x="3394697" y="465493"/>
                  </a:lnTo>
                  <a:lnTo>
                    <a:pt x="3394697" y="377990"/>
                  </a:lnTo>
                  <a:lnTo>
                    <a:pt x="3394697" y="0"/>
                  </a:lnTo>
                  <a:close/>
                </a:path>
              </a:pathLst>
            </a:custGeom>
            <a:solidFill>
              <a:srgbClr val="3C3C3B">
                <a:alpha val="79998"/>
              </a:srgbClr>
            </a:solidFill>
          </p:spPr>
          <p:txBody>
            <a:bodyPr wrap="square" lIns="0" tIns="0" rIns="0" bIns="0" rtlCol="0"/>
            <a:lstStyle/>
            <a:p>
              <a:endParaRPr sz="918"/>
            </a:p>
          </p:txBody>
        </p:sp>
        <p:pic>
          <p:nvPicPr>
            <p:cNvPr id="10" name="object 10"/>
            <p:cNvPicPr/>
            <p:nvPr/>
          </p:nvPicPr>
          <p:blipFill>
            <a:blip r:embed="rId2" cstate="print"/>
            <a:stretch>
              <a:fillRect/>
            </a:stretch>
          </p:blipFill>
          <p:spPr>
            <a:xfrm>
              <a:off x="3717680" y="1185597"/>
              <a:ext cx="180555" cy="164528"/>
            </a:xfrm>
            <a:prstGeom prst="rect">
              <a:avLst/>
            </a:prstGeom>
          </p:spPr>
        </p:pic>
        <p:sp>
          <p:nvSpPr>
            <p:cNvPr id="11" name="object 11"/>
            <p:cNvSpPr/>
            <p:nvPr/>
          </p:nvSpPr>
          <p:spPr>
            <a:xfrm>
              <a:off x="3649389" y="1587954"/>
              <a:ext cx="3393440" cy="38100"/>
            </a:xfrm>
            <a:custGeom>
              <a:avLst/>
              <a:gdLst/>
              <a:ahLst/>
              <a:cxnLst/>
              <a:rect l="l" t="t" r="r" b="b"/>
              <a:pathLst>
                <a:path w="3393440" h="38100">
                  <a:moveTo>
                    <a:pt x="0" y="38100"/>
                  </a:moveTo>
                  <a:lnTo>
                    <a:pt x="3392995" y="38100"/>
                  </a:lnTo>
                  <a:lnTo>
                    <a:pt x="3392995" y="0"/>
                  </a:lnTo>
                  <a:lnTo>
                    <a:pt x="0" y="0"/>
                  </a:lnTo>
                  <a:lnTo>
                    <a:pt x="0" y="38100"/>
                  </a:lnTo>
                  <a:close/>
                </a:path>
              </a:pathLst>
            </a:custGeom>
            <a:solidFill>
              <a:srgbClr val="63D487"/>
            </a:solidFill>
          </p:spPr>
          <p:txBody>
            <a:bodyPr wrap="square" lIns="0" tIns="0" rIns="0" bIns="0" rtlCol="0"/>
            <a:lstStyle/>
            <a:p>
              <a:endParaRPr sz="918"/>
            </a:p>
          </p:txBody>
        </p:sp>
      </p:grpSp>
      <p:sp>
        <p:nvSpPr>
          <p:cNvPr id="12" name="object 12"/>
          <p:cNvSpPr txBox="1"/>
          <p:nvPr/>
        </p:nvSpPr>
        <p:spPr>
          <a:xfrm>
            <a:off x="4941019" y="1033416"/>
            <a:ext cx="785561" cy="102478"/>
          </a:xfrm>
          <a:prstGeom prst="rect">
            <a:avLst/>
          </a:prstGeom>
          <a:solidFill>
            <a:srgbClr val="63D487"/>
          </a:solidFill>
        </p:spPr>
        <p:txBody>
          <a:bodyPr vert="horz" wrap="square" lIns="0" tIns="8205" rIns="0" bIns="0" rtlCol="0">
            <a:spAutoFit/>
          </a:bodyPr>
          <a:lstStyle/>
          <a:p>
            <a:pPr marL="107102">
              <a:spcBef>
                <a:spcPts val="65"/>
              </a:spcBef>
            </a:pPr>
            <a:r>
              <a:rPr sz="612" b="1" spc="-7">
                <a:solidFill>
                  <a:srgbClr val="FFFFFF"/>
                </a:solidFill>
                <a:latin typeface="Verdana"/>
                <a:cs typeface="Verdana"/>
              </a:rPr>
              <a:t>PERCEPTION</a:t>
            </a:r>
            <a:endParaRPr sz="612">
              <a:latin typeface="Verdana"/>
              <a:cs typeface="Verdana"/>
            </a:endParaRPr>
          </a:p>
        </p:txBody>
      </p:sp>
      <p:sp>
        <p:nvSpPr>
          <p:cNvPr id="13" name="object 13"/>
          <p:cNvSpPr txBox="1"/>
          <p:nvPr/>
        </p:nvSpPr>
        <p:spPr>
          <a:xfrm>
            <a:off x="3863026" y="1195822"/>
            <a:ext cx="1764596" cy="1308693"/>
          </a:xfrm>
          <a:prstGeom prst="rect">
            <a:avLst/>
          </a:prstGeom>
        </p:spPr>
        <p:txBody>
          <a:bodyPr vert="horz" wrap="square" lIns="0" tIns="8637" rIns="0" bIns="0" rtlCol="0">
            <a:spAutoFit/>
          </a:bodyPr>
          <a:lstStyle/>
          <a:p>
            <a:pPr marL="8637" marR="34549">
              <a:lnSpc>
                <a:spcPct val="114599"/>
              </a:lnSpc>
              <a:spcBef>
                <a:spcPts val="68"/>
              </a:spcBef>
            </a:pPr>
            <a:r>
              <a:rPr sz="544">
                <a:latin typeface="Verdana"/>
                <a:cs typeface="Verdana"/>
              </a:rPr>
              <a:t>You</a:t>
            </a:r>
            <a:r>
              <a:rPr sz="544" spc="-10">
                <a:latin typeface="Verdana"/>
                <a:cs typeface="Verdana"/>
              </a:rPr>
              <a:t> </a:t>
            </a:r>
            <a:r>
              <a:rPr sz="544">
                <a:latin typeface="Verdana"/>
                <a:cs typeface="Verdana"/>
              </a:rPr>
              <a:t>want</a:t>
            </a:r>
            <a:r>
              <a:rPr sz="544" spc="-7">
                <a:latin typeface="Verdana"/>
                <a:cs typeface="Verdana"/>
              </a:rPr>
              <a:t> </a:t>
            </a:r>
            <a:r>
              <a:rPr sz="544">
                <a:latin typeface="Verdana"/>
                <a:cs typeface="Verdana"/>
              </a:rPr>
              <a:t>to</a:t>
            </a:r>
            <a:r>
              <a:rPr sz="544" spc="-7">
                <a:latin typeface="Verdana"/>
                <a:cs typeface="Verdana"/>
              </a:rPr>
              <a:t> </a:t>
            </a:r>
            <a:r>
              <a:rPr sz="544">
                <a:latin typeface="Verdana"/>
                <a:cs typeface="Verdana"/>
              </a:rPr>
              <a:t>be</a:t>
            </a:r>
            <a:r>
              <a:rPr sz="544" spc="-10">
                <a:latin typeface="Verdana"/>
                <a:cs typeface="Verdana"/>
              </a:rPr>
              <a:t> </a:t>
            </a:r>
            <a:r>
              <a:rPr sz="544">
                <a:latin typeface="Verdana"/>
                <a:cs typeface="Verdana"/>
              </a:rPr>
              <a:t>sure</a:t>
            </a:r>
            <a:r>
              <a:rPr sz="544" spc="-7">
                <a:latin typeface="Verdana"/>
                <a:cs typeface="Verdana"/>
              </a:rPr>
              <a:t> </a:t>
            </a:r>
            <a:r>
              <a:rPr sz="544">
                <a:latin typeface="Verdana"/>
                <a:cs typeface="Verdana"/>
              </a:rPr>
              <a:t>that</a:t>
            </a:r>
            <a:r>
              <a:rPr sz="544" spc="-7">
                <a:latin typeface="Verdana"/>
                <a:cs typeface="Verdana"/>
              </a:rPr>
              <a:t> </a:t>
            </a:r>
            <a:r>
              <a:rPr sz="544">
                <a:latin typeface="Verdana"/>
                <a:cs typeface="Verdana"/>
              </a:rPr>
              <a:t>the</a:t>
            </a:r>
            <a:r>
              <a:rPr sz="544" spc="-7">
                <a:latin typeface="Verdana"/>
                <a:cs typeface="Verdana"/>
              </a:rPr>
              <a:t> </a:t>
            </a:r>
            <a:r>
              <a:rPr sz="544">
                <a:latin typeface="Verdana"/>
                <a:cs typeface="Verdana"/>
              </a:rPr>
              <a:t>trial</a:t>
            </a:r>
            <a:r>
              <a:rPr sz="544" spc="-10">
                <a:latin typeface="Verdana"/>
                <a:cs typeface="Verdana"/>
              </a:rPr>
              <a:t> </a:t>
            </a:r>
            <a:r>
              <a:rPr sz="544">
                <a:latin typeface="Verdana"/>
                <a:cs typeface="Verdana"/>
              </a:rPr>
              <a:t>is</a:t>
            </a:r>
            <a:r>
              <a:rPr sz="544" spc="-10">
                <a:latin typeface="Verdana"/>
                <a:cs typeface="Verdana"/>
              </a:rPr>
              <a:t> </a:t>
            </a:r>
            <a:r>
              <a:rPr sz="544">
                <a:latin typeface="Verdana"/>
                <a:cs typeface="Verdana"/>
              </a:rPr>
              <a:t>right</a:t>
            </a:r>
            <a:r>
              <a:rPr sz="544" spc="-7">
                <a:latin typeface="Verdana"/>
                <a:cs typeface="Verdana"/>
              </a:rPr>
              <a:t> </a:t>
            </a:r>
            <a:r>
              <a:rPr sz="544">
                <a:latin typeface="Verdana"/>
                <a:cs typeface="Verdana"/>
              </a:rPr>
              <a:t>for</a:t>
            </a:r>
            <a:r>
              <a:rPr sz="544" spc="-7">
                <a:latin typeface="Verdana"/>
                <a:cs typeface="Verdana"/>
              </a:rPr>
              <a:t> </a:t>
            </a:r>
            <a:r>
              <a:rPr sz="544" spc="-14">
                <a:latin typeface="Verdana"/>
                <a:cs typeface="Verdana"/>
              </a:rPr>
              <a:t>you. </a:t>
            </a:r>
            <a:r>
              <a:rPr sz="544">
                <a:latin typeface="Verdana"/>
                <a:cs typeface="Verdana"/>
              </a:rPr>
              <a:t>I</a:t>
            </a:r>
            <a:r>
              <a:rPr sz="544" spc="-10">
                <a:latin typeface="Verdana"/>
                <a:cs typeface="Verdana"/>
              </a:rPr>
              <a:t> </a:t>
            </a:r>
            <a:r>
              <a:rPr sz="544">
                <a:latin typeface="Verdana"/>
                <a:cs typeface="Verdana"/>
              </a:rPr>
              <a:t>really</a:t>
            </a:r>
            <a:r>
              <a:rPr sz="544" spc="-3">
                <a:latin typeface="Verdana"/>
                <a:cs typeface="Verdana"/>
              </a:rPr>
              <a:t> </a:t>
            </a:r>
            <a:r>
              <a:rPr sz="544">
                <a:latin typeface="Verdana"/>
                <a:cs typeface="Verdana"/>
              </a:rPr>
              <a:t>understand</a:t>
            </a:r>
            <a:r>
              <a:rPr sz="544" spc="-3">
                <a:latin typeface="Verdana"/>
                <a:cs typeface="Verdana"/>
              </a:rPr>
              <a:t> </a:t>
            </a:r>
            <a:r>
              <a:rPr sz="544">
                <a:latin typeface="Verdana"/>
                <a:cs typeface="Verdana"/>
              </a:rPr>
              <a:t>what</a:t>
            </a:r>
            <a:r>
              <a:rPr sz="544" spc="-7">
                <a:latin typeface="Verdana"/>
                <a:cs typeface="Verdana"/>
              </a:rPr>
              <a:t> </a:t>
            </a:r>
            <a:r>
              <a:rPr sz="544">
                <a:latin typeface="Verdana"/>
                <a:cs typeface="Verdana"/>
              </a:rPr>
              <a:t>you</a:t>
            </a:r>
            <a:r>
              <a:rPr sz="544" spc="-3">
                <a:latin typeface="Verdana"/>
                <a:cs typeface="Verdana"/>
              </a:rPr>
              <a:t> </a:t>
            </a:r>
            <a:r>
              <a:rPr sz="544">
                <a:latin typeface="Verdana"/>
                <a:cs typeface="Verdana"/>
              </a:rPr>
              <a:t>are </a:t>
            </a:r>
            <a:r>
              <a:rPr sz="544" spc="-7">
                <a:latin typeface="Verdana"/>
                <a:cs typeface="Verdana"/>
              </a:rPr>
              <a:t>saying</a:t>
            </a:r>
            <a:endParaRPr sz="544">
              <a:latin typeface="Verdana"/>
              <a:cs typeface="Verdana"/>
            </a:endParaRPr>
          </a:p>
          <a:p>
            <a:pPr marL="8637" marR="247890">
              <a:lnSpc>
                <a:spcPct val="114599"/>
              </a:lnSpc>
              <a:spcBef>
                <a:spcPts val="384"/>
              </a:spcBef>
            </a:pPr>
            <a:r>
              <a:rPr sz="544">
                <a:latin typeface="Verdana"/>
                <a:cs typeface="Verdana"/>
              </a:rPr>
              <a:t>This</a:t>
            </a:r>
            <a:r>
              <a:rPr sz="544" spc="-10">
                <a:latin typeface="Verdana"/>
                <a:cs typeface="Verdana"/>
              </a:rPr>
              <a:t> </a:t>
            </a:r>
            <a:r>
              <a:rPr sz="544">
                <a:latin typeface="Verdana"/>
                <a:cs typeface="Verdana"/>
              </a:rPr>
              <a:t>trial</a:t>
            </a:r>
            <a:r>
              <a:rPr sz="544" spc="-7">
                <a:latin typeface="Verdana"/>
                <a:cs typeface="Verdana"/>
              </a:rPr>
              <a:t> </a:t>
            </a:r>
            <a:r>
              <a:rPr sz="544">
                <a:latin typeface="Verdana"/>
                <a:cs typeface="Verdana"/>
              </a:rPr>
              <a:t>has</a:t>
            </a:r>
            <a:r>
              <a:rPr sz="544" spc="-10">
                <a:latin typeface="Verdana"/>
                <a:cs typeface="Verdana"/>
              </a:rPr>
              <a:t> </a:t>
            </a:r>
            <a:r>
              <a:rPr sz="544">
                <a:latin typeface="Verdana"/>
                <a:cs typeface="Verdana"/>
              </a:rPr>
              <a:t>been</a:t>
            </a:r>
            <a:r>
              <a:rPr sz="544" spc="-7">
                <a:latin typeface="Verdana"/>
                <a:cs typeface="Verdana"/>
              </a:rPr>
              <a:t> </a:t>
            </a:r>
            <a:r>
              <a:rPr sz="544">
                <a:latin typeface="Verdana"/>
                <a:cs typeface="Verdana"/>
              </a:rPr>
              <a:t>designed</a:t>
            </a:r>
            <a:r>
              <a:rPr sz="544" spc="-10">
                <a:latin typeface="Verdana"/>
                <a:cs typeface="Verdana"/>
              </a:rPr>
              <a:t> </a:t>
            </a:r>
            <a:r>
              <a:rPr sz="544">
                <a:latin typeface="Verdana"/>
                <a:cs typeface="Verdana"/>
              </a:rPr>
              <a:t>for</a:t>
            </a:r>
            <a:r>
              <a:rPr sz="544" spc="-7">
                <a:latin typeface="Verdana"/>
                <a:cs typeface="Verdana"/>
              </a:rPr>
              <a:t> </a:t>
            </a:r>
            <a:r>
              <a:rPr sz="544">
                <a:latin typeface="Verdana"/>
                <a:cs typeface="Verdana"/>
              </a:rPr>
              <a:t>all</a:t>
            </a:r>
            <a:r>
              <a:rPr sz="544" spc="-7">
                <a:latin typeface="Verdana"/>
                <a:cs typeface="Verdana"/>
              </a:rPr>
              <a:t> patients </a:t>
            </a:r>
            <a:r>
              <a:rPr sz="544">
                <a:latin typeface="Verdana"/>
                <a:cs typeface="Verdana"/>
              </a:rPr>
              <a:t>affected</a:t>
            </a:r>
            <a:r>
              <a:rPr sz="544" spc="-10">
                <a:latin typeface="Verdana"/>
                <a:cs typeface="Verdana"/>
              </a:rPr>
              <a:t> </a:t>
            </a:r>
            <a:r>
              <a:rPr sz="544">
                <a:latin typeface="Verdana"/>
                <a:cs typeface="Verdana"/>
              </a:rPr>
              <a:t>by</a:t>
            </a:r>
            <a:r>
              <a:rPr sz="544" spc="-10">
                <a:latin typeface="Verdana"/>
                <a:cs typeface="Verdana"/>
              </a:rPr>
              <a:t> </a:t>
            </a:r>
            <a:r>
              <a:rPr sz="544">
                <a:latin typeface="Verdana"/>
                <a:cs typeface="Verdana"/>
              </a:rPr>
              <a:t>your</a:t>
            </a:r>
            <a:r>
              <a:rPr sz="544" spc="-10">
                <a:latin typeface="Verdana"/>
                <a:cs typeface="Verdana"/>
              </a:rPr>
              <a:t> </a:t>
            </a:r>
            <a:r>
              <a:rPr sz="544">
                <a:latin typeface="Verdana"/>
                <a:cs typeface="Verdana"/>
              </a:rPr>
              <a:t>condition.</a:t>
            </a:r>
            <a:r>
              <a:rPr sz="544" spc="-10">
                <a:latin typeface="Verdana"/>
                <a:cs typeface="Verdana"/>
              </a:rPr>
              <a:t> </a:t>
            </a:r>
            <a:r>
              <a:rPr sz="544">
                <a:latin typeface="Verdana"/>
                <a:cs typeface="Verdana"/>
              </a:rPr>
              <a:t>Your</a:t>
            </a:r>
            <a:r>
              <a:rPr sz="544" spc="-7">
                <a:latin typeface="Verdana"/>
                <a:cs typeface="Verdana"/>
              </a:rPr>
              <a:t> individual </a:t>
            </a:r>
            <a:r>
              <a:rPr sz="544">
                <a:latin typeface="Verdana"/>
                <a:cs typeface="Verdana"/>
              </a:rPr>
              <a:t>concerns</a:t>
            </a:r>
            <a:r>
              <a:rPr sz="544" spc="-10">
                <a:latin typeface="Verdana"/>
                <a:cs typeface="Verdana"/>
              </a:rPr>
              <a:t> </a:t>
            </a:r>
            <a:r>
              <a:rPr sz="544">
                <a:latin typeface="Verdana"/>
                <a:cs typeface="Verdana"/>
              </a:rPr>
              <a:t>are</a:t>
            </a:r>
            <a:r>
              <a:rPr sz="544" spc="-7">
                <a:latin typeface="Verdana"/>
                <a:cs typeface="Verdana"/>
              </a:rPr>
              <a:t> </a:t>
            </a:r>
            <a:r>
              <a:rPr sz="544">
                <a:latin typeface="Verdana"/>
                <a:cs typeface="Verdana"/>
              </a:rPr>
              <a:t>important</a:t>
            </a:r>
            <a:r>
              <a:rPr sz="544" spc="-10">
                <a:latin typeface="Verdana"/>
                <a:cs typeface="Verdana"/>
              </a:rPr>
              <a:t> </a:t>
            </a:r>
            <a:r>
              <a:rPr sz="544">
                <a:latin typeface="Verdana"/>
                <a:cs typeface="Verdana"/>
              </a:rPr>
              <a:t>to</a:t>
            </a:r>
            <a:r>
              <a:rPr sz="544" spc="-7">
                <a:latin typeface="Verdana"/>
                <a:cs typeface="Verdana"/>
              </a:rPr>
              <a:t> </a:t>
            </a:r>
            <a:r>
              <a:rPr sz="544" spc="-17">
                <a:latin typeface="Verdana"/>
                <a:cs typeface="Verdana"/>
              </a:rPr>
              <a:t>us</a:t>
            </a:r>
            <a:endParaRPr sz="544">
              <a:latin typeface="Verdana"/>
              <a:cs typeface="Verdana"/>
            </a:endParaRPr>
          </a:p>
          <a:p>
            <a:pPr marL="8637" marR="3455">
              <a:lnSpc>
                <a:spcPct val="114599"/>
              </a:lnSpc>
              <a:spcBef>
                <a:spcPts val="384"/>
              </a:spcBef>
            </a:pPr>
            <a:r>
              <a:rPr sz="544">
                <a:latin typeface="Verdana"/>
                <a:cs typeface="Verdana"/>
              </a:rPr>
              <a:t>Let’s</a:t>
            </a:r>
            <a:r>
              <a:rPr sz="544" spc="-14">
                <a:latin typeface="Verdana"/>
                <a:cs typeface="Verdana"/>
              </a:rPr>
              <a:t> </a:t>
            </a:r>
            <a:r>
              <a:rPr sz="544">
                <a:latin typeface="Verdana"/>
                <a:cs typeface="Verdana"/>
              </a:rPr>
              <a:t>discuss</a:t>
            </a:r>
            <a:r>
              <a:rPr sz="544" spc="-10">
                <a:latin typeface="Verdana"/>
                <a:cs typeface="Verdana"/>
              </a:rPr>
              <a:t> </a:t>
            </a:r>
            <a:r>
              <a:rPr sz="544">
                <a:latin typeface="Verdana"/>
                <a:cs typeface="Verdana"/>
              </a:rPr>
              <a:t>what</a:t>
            </a:r>
            <a:r>
              <a:rPr sz="544" spc="-14">
                <a:latin typeface="Verdana"/>
                <a:cs typeface="Verdana"/>
              </a:rPr>
              <a:t> </a:t>
            </a:r>
            <a:r>
              <a:rPr sz="544">
                <a:latin typeface="Verdana"/>
                <a:cs typeface="Verdana"/>
              </a:rPr>
              <a:t>is</a:t>
            </a:r>
            <a:r>
              <a:rPr sz="544" spc="-10">
                <a:latin typeface="Verdana"/>
                <a:cs typeface="Verdana"/>
              </a:rPr>
              <a:t> </a:t>
            </a:r>
            <a:r>
              <a:rPr sz="544">
                <a:latin typeface="Verdana"/>
                <a:cs typeface="Verdana"/>
              </a:rPr>
              <a:t>worrying</a:t>
            </a:r>
            <a:r>
              <a:rPr sz="544" spc="-14">
                <a:latin typeface="Verdana"/>
                <a:cs typeface="Verdana"/>
              </a:rPr>
              <a:t> </a:t>
            </a:r>
            <a:r>
              <a:rPr sz="544">
                <a:latin typeface="Verdana"/>
                <a:cs typeface="Verdana"/>
              </a:rPr>
              <a:t>you</a:t>
            </a:r>
            <a:r>
              <a:rPr sz="544" spc="-10">
                <a:latin typeface="Verdana"/>
                <a:cs typeface="Verdana"/>
              </a:rPr>
              <a:t> </a:t>
            </a:r>
            <a:r>
              <a:rPr sz="544">
                <a:latin typeface="Verdana"/>
                <a:cs typeface="Verdana"/>
              </a:rPr>
              <a:t>and</a:t>
            </a:r>
            <a:r>
              <a:rPr sz="544" spc="-10">
                <a:latin typeface="Verdana"/>
                <a:cs typeface="Verdana"/>
              </a:rPr>
              <a:t> </a:t>
            </a:r>
            <a:r>
              <a:rPr sz="544">
                <a:latin typeface="Verdana"/>
                <a:cs typeface="Verdana"/>
              </a:rPr>
              <a:t>I</a:t>
            </a:r>
            <a:r>
              <a:rPr sz="544" spc="-14">
                <a:latin typeface="Verdana"/>
                <a:cs typeface="Verdana"/>
              </a:rPr>
              <a:t> </a:t>
            </a:r>
            <a:r>
              <a:rPr sz="544">
                <a:latin typeface="Verdana"/>
                <a:cs typeface="Verdana"/>
              </a:rPr>
              <a:t>will</a:t>
            </a:r>
            <a:r>
              <a:rPr sz="544" spc="-10">
                <a:latin typeface="Verdana"/>
                <a:cs typeface="Verdana"/>
              </a:rPr>
              <a:t> </a:t>
            </a:r>
            <a:r>
              <a:rPr sz="544" spc="-14">
                <a:latin typeface="Verdana"/>
                <a:cs typeface="Verdana"/>
              </a:rPr>
              <a:t>give </a:t>
            </a:r>
            <a:r>
              <a:rPr sz="544">
                <a:latin typeface="Verdana"/>
                <a:cs typeface="Verdana"/>
              </a:rPr>
              <a:t>you</a:t>
            </a:r>
            <a:r>
              <a:rPr sz="544" spc="-10">
                <a:latin typeface="Verdana"/>
                <a:cs typeface="Verdana"/>
              </a:rPr>
              <a:t> </a:t>
            </a:r>
            <a:r>
              <a:rPr sz="544">
                <a:latin typeface="Verdana"/>
                <a:cs typeface="Verdana"/>
              </a:rPr>
              <a:t>the</a:t>
            </a:r>
            <a:r>
              <a:rPr sz="544" spc="-10">
                <a:latin typeface="Verdana"/>
                <a:cs typeface="Verdana"/>
              </a:rPr>
              <a:t> </a:t>
            </a:r>
            <a:r>
              <a:rPr sz="544">
                <a:latin typeface="Verdana"/>
                <a:cs typeface="Verdana"/>
              </a:rPr>
              <a:t>information</a:t>
            </a:r>
            <a:r>
              <a:rPr sz="544" spc="-10">
                <a:latin typeface="Verdana"/>
                <a:cs typeface="Verdana"/>
              </a:rPr>
              <a:t> </a:t>
            </a:r>
            <a:r>
              <a:rPr sz="544">
                <a:latin typeface="Verdana"/>
                <a:cs typeface="Verdana"/>
              </a:rPr>
              <a:t>you</a:t>
            </a:r>
            <a:r>
              <a:rPr sz="544" spc="-10">
                <a:latin typeface="Verdana"/>
                <a:cs typeface="Verdana"/>
              </a:rPr>
              <a:t> </a:t>
            </a:r>
            <a:r>
              <a:rPr sz="544">
                <a:latin typeface="Verdana"/>
                <a:cs typeface="Verdana"/>
              </a:rPr>
              <a:t>need</a:t>
            </a:r>
            <a:r>
              <a:rPr sz="544" spc="-7">
                <a:latin typeface="Verdana"/>
                <a:cs typeface="Verdana"/>
              </a:rPr>
              <a:t> </a:t>
            </a:r>
            <a:r>
              <a:rPr sz="544">
                <a:latin typeface="Verdana"/>
                <a:cs typeface="Verdana"/>
              </a:rPr>
              <a:t>to</a:t>
            </a:r>
            <a:r>
              <a:rPr sz="544" spc="-10">
                <a:latin typeface="Verdana"/>
                <a:cs typeface="Verdana"/>
              </a:rPr>
              <a:t> </a:t>
            </a:r>
            <a:r>
              <a:rPr sz="544">
                <a:latin typeface="Verdana"/>
                <a:cs typeface="Verdana"/>
              </a:rPr>
              <a:t>feel</a:t>
            </a:r>
            <a:r>
              <a:rPr sz="544" spc="-7">
                <a:latin typeface="Verdana"/>
                <a:cs typeface="Verdana"/>
              </a:rPr>
              <a:t> </a:t>
            </a:r>
            <a:r>
              <a:rPr sz="544">
                <a:latin typeface="Verdana"/>
                <a:cs typeface="Verdana"/>
              </a:rPr>
              <a:t>that</a:t>
            </a:r>
            <a:r>
              <a:rPr sz="544" spc="-10">
                <a:latin typeface="Verdana"/>
                <a:cs typeface="Verdana"/>
              </a:rPr>
              <a:t> </a:t>
            </a:r>
            <a:r>
              <a:rPr sz="544">
                <a:latin typeface="Verdana"/>
                <a:cs typeface="Verdana"/>
              </a:rPr>
              <a:t>this</a:t>
            </a:r>
            <a:r>
              <a:rPr sz="544" spc="-7">
                <a:latin typeface="Verdana"/>
                <a:cs typeface="Verdana"/>
              </a:rPr>
              <a:t> trial </a:t>
            </a:r>
            <a:r>
              <a:rPr sz="544">
                <a:latin typeface="Verdana"/>
                <a:cs typeface="Verdana"/>
              </a:rPr>
              <a:t>is</a:t>
            </a:r>
            <a:r>
              <a:rPr sz="544" spc="-7">
                <a:latin typeface="Verdana"/>
                <a:cs typeface="Verdana"/>
              </a:rPr>
              <a:t> </a:t>
            </a:r>
            <a:r>
              <a:rPr sz="544">
                <a:latin typeface="Verdana"/>
                <a:cs typeface="Verdana"/>
              </a:rPr>
              <a:t>right for </a:t>
            </a:r>
            <a:r>
              <a:rPr sz="544" spc="-17">
                <a:latin typeface="Verdana"/>
                <a:cs typeface="Verdana"/>
              </a:rPr>
              <a:t>you</a:t>
            </a:r>
            <a:endParaRPr sz="544">
              <a:latin typeface="Verdana"/>
              <a:cs typeface="Verdana"/>
            </a:endParaRPr>
          </a:p>
          <a:p>
            <a:pPr marL="8637" marR="12092">
              <a:lnSpc>
                <a:spcPct val="114599"/>
              </a:lnSpc>
              <a:spcBef>
                <a:spcPts val="388"/>
              </a:spcBef>
            </a:pPr>
            <a:r>
              <a:rPr sz="544">
                <a:latin typeface="Verdana"/>
                <a:cs typeface="Verdana"/>
              </a:rPr>
              <a:t>The</a:t>
            </a:r>
            <a:r>
              <a:rPr sz="544" spc="-17">
                <a:latin typeface="Verdana"/>
                <a:cs typeface="Verdana"/>
              </a:rPr>
              <a:t> </a:t>
            </a:r>
            <a:r>
              <a:rPr sz="544">
                <a:latin typeface="Verdana"/>
                <a:cs typeface="Verdana"/>
              </a:rPr>
              <a:t>final</a:t>
            </a:r>
            <a:r>
              <a:rPr sz="544" spc="-14">
                <a:latin typeface="Verdana"/>
                <a:cs typeface="Verdana"/>
              </a:rPr>
              <a:t> </a:t>
            </a:r>
            <a:r>
              <a:rPr sz="544">
                <a:latin typeface="Verdana"/>
                <a:cs typeface="Verdana"/>
              </a:rPr>
              <a:t>decision</a:t>
            </a:r>
            <a:r>
              <a:rPr sz="544" spc="-14">
                <a:latin typeface="Verdana"/>
                <a:cs typeface="Verdana"/>
              </a:rPr>
              <a:t> </a:t>
            </a:r>
            <a:r>
              <a:rPr sz="544">
                <a:latin typeface="Verdana"/>
                <a:cs typeface="Verdana"/>
              </a:rPr>
              <a:t>to</a:t>
            </a:r>
            <a:r>
              <a:rPr sz="544" spc="-14">
                <a:latin typeface="Verdana"/>
                <a:cs typeface="Verdana"/>
              </a:rPr>
              <a:t> </a:t>
            </a:r>
            <a:r>
              <a:rPr sz="544">
                <a:latin typeface="Verdana"/>
                <a:cs typeface="Verdana"/>
              </a:rPr>
              <a:t>participate</a:t>
            </a:r>
            <a:r>
              <a:rPr sz="544" spc="-14">
                <a:latin typeface="Verdana"/>
                <a:cs typeface="Verdana"/>
              </a:rPr>
              <a:t> </a:t>
            </a:r>
            <a:r>
              <a:rPr sz="544">
                <a:latin typeface="Verdana"/>
                <a:cs typeface="Verdana"/>
              </a:rPr>
              <a:t>is</a:t>
            </a:r>
            <a:r>
              <a:rPr sz="544" spc="-17">
                <a:latin typeface="Verdana"/>
                <a:cs typeface="Verdana"/>
              </a:rPr>
              <a:t> </a:t>
            </a:r>
            <a:r>
              <a:rPr sz="544">
                <a:latin typeface="Verdana"/>
                <a:cs typeface="Verdana"/>
              </a:rPr>
              <a:t>always</a:t>
            </a:r>
            <a:r>
              <a:rPr sz="544" spc="-14">
                <a:latin typeface="Verdana"/>
                <a:cs typeface="Verdana"/>
              </a:rPr>
              <a:t> </a:t>
            </a:r>
            <a:r>
              <a:rPr sz="544" spc="-7">
                <a:latin typeface="Verdana"/>
                <a:cs typeface="Verdana"/>
              </a:rPr>
              <a:t>yours. </a:t>
            </a:r>
            <a:r>
              <a:rPr sz="544">
                <a:latin typeface="Verdana"/>
                <a:cs typeface="Verdana"/>
              </a:rPr>
              <a:t>Our</a:t>
            </a:r>
            <a:r>
              <a:rPr sz="544" spc="-7">
                <a:latin typeface="Verdana"/>
                <a:cs typeface="Verdana"/>
              </a:rPr>
              <a:t> </a:t>
            </a:r>
            <a:r>
              <a:rPr sz="544">
                <a:latin typeface="Verdana"/>
                <a:cs typeface="Verdana"/>
              </a:rPr>
              <a:t>job</a:t>
            </a:r>
            <a:r>
              <a:rPr sz="544" spc="-3">
                <a:latin typeface="Verdana"/>
                <a:cs typeface="Verdana"/>
              </a:rPr>
              <a:t> </a:t>
            </a:r>
            <a:r>
              <a:rPr sz="544">
                <a:latin typeface="Verdana"/>
                <a:cs typeface="Verdana"/>
              </a:rPr>
              <a:t>is</a:t>
            </a:r>
            <a:r>
              <a:rPr sz="544" spc="-10">
                <a:latin typeface="Verdana"/>
                <a:cs typeface="Verdana"/>
              </a:rPr>
              <a:t> </a:t>
            </a:r>
            <a:r>
              <a:rPr sz="544">
                <a:latin typeface="Verdana"/>
                <a:cs typeface="Verdana"/>
              </a:rPr>
              <a:t>to</a:t>
            </a:r>
            <a:r>
              <a:rPr sz="544" spc="-3">
                <a:latin typeface="Verdana"/>
                <a:cs typeface="Verdana"/>
              </a:rPr>
              <a:t> </a:t>
            </a:r>
            <a:r>
              <a:rPr sz="544">
                <a:latin typeface="Verdana"/>
                <a:cs typeface="Verdana"/>
              </a:rPr>
              <a:t>ensure</a:t>
            </a:r>
            <a:r>
              <a:rPr sz="544" spc="-7">
                <a:latin typeface="Verdana"/>
                <a:cs typeface="Verdana"/>
              </a:rPr>
              <a:t> </a:t>
            </a:r>
            <a:r>
              <a:rPr sz="544">
                <a:latin typeface="Verdana"/>
                <a:cs typeface="Verdana"/>
              </a:rPr>
              <a:t>you</a:t>
            </a:r>
            <a:r>
              <a:rPr sz="544" spc="-3">
                <a:latin typeface="Verdana"/>
                <a:cs typeface="Verdana"/>
              </a:rPr>
              <a:t> </a:t>
            </a:r>
            <a:r>
              <a:rPr sz="544">
                <a:latin typeface="Verdana"/>
                <a:cs typeface="Verdana"/>
              </a:rPr>
              <a:t>have</a:t>
            </a:r>
            <a:r>
              <a:rPr sz="544" spc="-7">
                <a:latin typeface="Verdana"/>
                <a:cs typeface="Verdana"/>
              </a:rPr>
              <a:t> </a:t>
            </a:r>
            <a:r>
              <a:rPr sz="544">
                <a:latin typeface="Verdana"/>
                <a:cs typeface="Verdana"/>
              </a:rPr>
              <a:t>enough</a:t>
            </a:r>
            <a:r>
              <a:rPr sz="544" spc="-3">
                <a:latin typeface="Verdana"/>
                <a:cs typeface="Verdana"/>
              </a:rPr>
              <a:t> </a:t>
            </a:r>
            <a:r>
              <a:rPr sz="544" spc="-7">
                <a:latin typeface="Verdana"/>
                <a:cs typeface="Verdana"/>
              </a:rPr>
              <a:t>information </a:t>
            </a:r>
            <a:r>
              <a:rPr sz="544">
                <a:latin typeface="Verdana"/>
                <a:cs typeface="Verdana"/>
              </a:rPr>
              <a:t>to</a:t>
            </a:r>
            <a:r>
              <a:rPr sz="544" spc="-14">
                <a:latin typeface="Verdana"/>
                <a:cs typeface="Verdana"/>
              </a:rPr>
              <a:t> </a:t>
            </a:r>
            <a:r>
              <a:rPr sz="544">
                <a:latin typeface="Verdana"/>
                <a:cs typeface="Verdana"/>
              </a:rPr>
              <a:t>make</a:t>
            </a:r>
            <a:r>
              <a:rPr sz="544" spc="-10">
                <a:latin typeface="Verdana"/>
                <a:cs typeface="Verdana"/>
              </a:rPr>
              <a:t> </a:t>
            </a:r>
            <a:r>
              <a:rPr sz="544">
                <a:latin typeface="Verdana"/>
                <a:cs typeface="Verdana"/>
              </a:rPr>
              <a:t>an</a:t>
            </a:r>
            <a:r>
              <a:rPr sz="544" spc="-10">
                <a:latin typeface="Verdana"/>
                <a:cs typeface="Verdana"/>
              </a:rPr>
              <a:t> </a:t>
            </a:r>
            <a:r>
              <a:rPr sz="544">
                <a:latin typeface="Verdana"/>
                <a:cs typeface="Verdana"/>
              </a:rPr>
              <a:t>informed</a:t>
            </a:r>
            <a:r>
              <a:rPr sz="544" spc="-17">
                <a:latin typeface="Verdana"/>
                <a:cs typeface="Verdana"/>
              </a:rPr>
              <a:t> </a:t>
            </a:r>
            <a:r>
              <a:rPr sz="544">
                <a:latin typeface="Verdana"/>
                <a:cs typeface="Verdana"/>
              </a:rPr>
              <a:t>decision</a:t>
            </a:r>
            <a:r>
              <a:rPr sz="544" spc="-10">
                <a:latin typeface="Verdana"/>
                <a:cs typeface="Verdana"/>
              </a:rPr>
              <a:t> </a:t>
            </a:r>
            <a:r>
              <a:rPr sz="544">
                <a:latin typeface="Verdana"/>
                <a:cs typeface="Verdana"/>
              </a:rPr>
              <a:t>which</a:t>
            </a:r>
            <a:r>
              <a:rPr sz="544" spc="-14">
                <a:latin typeface="Verdana"/>
                <a:cs typeface="Verdana"/>
              </a:rPr>
              <a:t> </a:t>
            </a:r>
            <a:r>
              <a:rPr sz="544">
                <a:latin typeface="Verdana"/>
                <a:cs typeface="Verdana"/>
              </a:rPr>
              <a:t>you</a:t>
            </a:r>
            <a:r>
              <a:rPr sz="544" spc="-10">
                <a:latin typeface="Verdana"/>
                <a:cs typeface="Verdana"/>
              </a:rPr>
              <a:t> </a:t>
            </a:r>
            <a:r>
              <a:rPr sz="544" spc="-17">
                <a:latin typeface="Verdana"/>
                <a:cs typeface="Verdana"/>
              </a:rPr>
              <a:t>can </a:t>
            </a:r>
            <a:r>
              <a:rPr sz="544">
                <a:latin typeface="Verdana"/>
                <a:cs typeface="Verdana"/>
              </a:rPr>
              <a:t>change</a:t>
            </a:r>
            <a:r>
              <a:rPr sz="544" spc="-10">
                <a:latin typeface="Verdana"/>
                <a:cs typeface="Verdana"/>
              </a:rPr>
              <a:t> </a:t>
            </a:r>
            <a:r>
              <a:rPr sz="544">
                <a:latin typeface="Verdana"/>
                <a:cs typeface="Verdana"/>
              </a:rPr>
              <a:t>at</a:t>
            </a:r>
            <a:r>
              <a:rPr sz="544" spc="-3">
                <a:latin typeface="Verdana"/>
                <a:cs typeface="Verdana"/>
              </a:rPr>
              <a:t> </a:t>
            </a:r>
            <a:r>
              <a:rPr sz="544">
                <a:latin typeface="Verdana"/>
                <a:cs typeface="Verdana"/>
              </a:rPr>
              <a:t>any </a:t>
            </a:r>
            <a:r>
              <a:rPr sz="544" spc="-14">
                <a:latin typeface="Verdana"/>
                <a:cs typeface="Verdana"/>
              </a:rPr>
              <a:t>time</a:t>
            </a:r>
            <a:endParaRPr sz="544">
              <a:latin typeface="Verdana"/>
              <a:cs typeface="Verdana"/>
            </a:endParaRPr>
          </a:p>
        </p:txBody>
      </p:sp>
      <p:sp>
        <p:nvSpPr>
          <p:cNvPr id="14" name="object 14"/>
          <p:cNvSpPr txBox="1"/>
          <p:nvPr/>
        </p:nvSpPr>
        <p:spPr>
          <a:xfrm>
            <a:off x="3418863" y="782060"/>
            <a:ext cx="2308745" cy="113365"/>
          </a:xfrm>
          <a:prstGeom prst="rect">
            <a:avLst/>
          </a:prstGeom>
        </p:spPr>
        <p:txBody>
          <a:bodyPr vert="horz" wrap="square" lIns="0" tIns="8637" rIns="0" bIns="0" rtlCol="0">
            <a:spAutoFit/>
          </a:bodyPr>
          <a:lstStyle/>
          <a:p>
            <a:pPr marL="226296">
              <a:spcBef>
                <a:spcPts val="68"/>
              </a:spcBef>
            </a:pPr>
            <a:r>
              <a:rPr sz="680">
                <a:solidFill>
                  <a:srgbClr val="FFFFFF"/>
                </a:solidFill>
                <a:latin typeface="Verdana"/>
                <a:cs typeface="Verdana"/>
              </a:rPr>
              <a:t>This</a:t>
            </a:r>
            <a:r>
              <a:rPr sz="680" spc="-17">
                <a:solidFill>
                  <a:srgbClr val="FFFFFF"/>
                </a:solidFill>
                <a:latin typeface="Verdana"/>
                <a:cs typeface="Verdana"/>
              </a:rPr>
              <a:t> </a:t>
            </a:r>
            <a:r>
              <a:rPr sz="680">
                <a:solidFill>
                  <a:srgbClr val="FFFFFF"/>
                </a:solidFill>
                <a:latin typeface="Verdana"/>
                <a:cs typeface="Verdana"/>
              </a:rPr>
              <a:t>trial</a:t>
            </a:r>
            <a:r>
              <a:rPr sz="680" spc="-17">
                <a:solidFill>
                  <a:srgbClr val="FFFFFF"/>
                </a:solidFill>
                <a:latin typeface="Verdana"/>
                <a:cs typeface="Verdana"/>
              </a:rPr>
              <a:t> </a:t>
            </a:r>
            <a:r>
              <a:rPr sz="680">
                <a:solidFill>
                  <a:srgbClr val="FFFFFF"/>
                </a:solidFill>
                <a:latin typeface="Verdana"/>
                <a:cs typeface="Verdana"/>
              </a:rPr>
              <a:t>will</a:t>
            </a:r>
            <a:r>
              <a:rPr sz="680" spc="-20">
                <a:solidFill>
                  <a:srgbClr val="FFFFFF"/>
                </a:solidFill>
                <a:latin typeface="Verdana"/>
                <a:cs typeface="Verdana"/>
              </a:rPr>
              <a:t> </a:t>
            </a:r>
            <a:r>
              <a:rPr sz="680">
                <a:solidFill>
                  <a:srgbClr val="FFFFFF"/>
                </a:solidFill>
                <a:latin typeface="Verdana"/>
                <a:cs typeface="Verdana"/>
              </a:rPr>
              <a:t>not</a:t>
            </a:r>
            <a:r>
              <a:rPr sz="680" spc="-14">
                <a:solidFill>
                  <a:srgbClr val="FFFFFF"/>
                </a:solidFill>
                <a:latin typeface="Verdana"/>
                <a:cs typeface="Verdana"/>
              </a:rPr>
              <a:t> </a:t>
            </a:r>
            <a:r>
              <a:rPr sz="680">
                <a:solidFill>
                  <a:srgbClr val="FFFFFF"/>
                </a:solidFill>
                <a:latin typeface="Verdana"/>
                <a:cs typeface="Verdana"/>
              </a:rPr>
              <a:t>benefit</a:t>
            </a:r>
            <a:r>
              <a:rPr sz="680" spc="-17">
                <a:solidFill>
                  <a:srgbClr val="FFFFFF"/>
                </a:solidFill>
                <a:latin typeface="Verdana"/>
                <a:cs typeface="Verdana"/>
              </a:rPr>
              <a:t> </a:t>
            </a:r>
            <a:r>
              <a:rPr sz="680">
                <a:solidFill>
                  <a:srgbClr val="FFFFFF"/>
                </a:solidFill>
                <a:latin typeface="Verdana"/>
                <a:cs typeface="Verdana"/>
              </a:rPr>
              <a:t>people</a:t>
            </a:r>
            <a:r>
              <a:rPr sz="680" spc="-17">
                <a:solidFill>
                  <a:srgbClr val="FFFFFF"/>
                </a:solidFill>
                <a:latin typeface="Verdana"/>
                <a:cs typeface="Verdana"/>
              </a:rPr>
              <a:t> </a:t>
            </a:r>
            <a:r>
              <a:rPr sz="680">
                <a:solidFill>
                  <a:srgbClr val="FFFFFF"/>
                </a:solidFill>
                <a:latin typeface="Verdana"/>
                <a:cs typeface="Verdana"/>
              </a:rPr>
              <a:t>like</a:t>
            </a:r>
            <a:r>
              <a:rPr sz="680" spc="-14">
                <a:solidFill>
                  <a:srgbClr val="FFFFFF"/>
                </a:solidFill>
                <a:latin typeface="Verdana"/>
                <a:cs typeface="Verdana"/>
              </a:rPr>
              <a:t> </a:t>
            </a:r>
            <a:r>
              <a:rPr sz="680" spc="-17">
                <a:solidFill>
                  <a:srgbClr val="FFFFFF"/>
                </a:solidFill>
                <a:latin typeface="Verdana"/>
                <a:cs typeface="Verdana"/>
              </a:rPr>
              <a:t>me</a:t>
            </a:r>
            <a:endParaRPr sz="680">
              <a:latin typeface="Verdana"/>
              <a:cs typeface="Verdana"/>
            </a:endParaRPr>
          </a:p>
        </p:txBody>
      </p:sp>
      <p:sp>
        <p:nvSpPr>
          <p:cNvPr id="15" name="object 15"/>
          <p:cNvSpPr/>
          <p:nvPr/>
        </p:nvSpPr>
        <p:spPr>
          <a:xfrm>
            <a:off x="3617891" y="1232816"/>
            <a:ext cx="165836" cy="409839"/>
          </a:xfrm>
          <a:custGeom>
            <a:avLst/>
            <a:gdLst/>
            <a:ahLst/>
            <a:cxnLst/>
            <a:rect l="l" t="t" r="r" b="b"/>
            <a:pathLst>
              <a:path w="243839" h="602614">
                <a:moveTo>
                  <a:pt x="243776" y="375107"/>
                </a:moveTo>
                <a:lnTo>
                  <a:pt x="241376" y="362483"/>
                </a:lnTo>
                <a:lnTo>
                  <a:pt x="234848" y="352171"/>
                </a:lnTo>
                <a:lnTo>
                  <a:pt x="225158" y="345211"/>
                </a:lnTo>
                <a:lnTo>
                  <a:pt x="213309" y="342658"/>
                </a:lnTo>
                <a:lnTo>
                  <a:pt x="30467" y="342658"/>
                </a:lnTo>
                <a:lnTo>
                  <a:pt x="18618" y="345211"/>
                </a:lnTo>
                <a:lnTo>
                  <a:pt x="8928" y="352171"/>
                </a:lnTo>
                <a:lnTo>
                  <a:pt x="2400" y="362483"/>
                </a:lnTo>
                <a:lnTo>
                  <a:pt x="0" y="375107"/>
                </a:lnTo>
                <a:lnTo>
                  <a:pt x="0" y="514184"/>
                </a:lnTo>
                <a:lnTo>
                  <a:pt x="2400" y="526796"/>
                </a:lnTo>
                <a:lnTo>
                  <a:pt x="8928" y="537108"/>
                </a:lnTo>
                <a:lnTo>
                  <a:pt x="18618" y="544068"/>
                </a:lnTo>
                <a:lnTo>
                  <a:pt x="30467" y="546633"/>
                </a:lnTo>
                <a:lnTo>
                  <a:pt x="120281" y="546633"/>
                </a:lnTo>
                <a:lnTo>
                  <a:pt x="180784" y="601891"/>
                </a:lnTo>
                <a:lnTo>
                  <a:pt x="181838" y="602259"/>
                </a:lnTo>
                <a:lnTo>
                  <a:pt x="184048" y="602119"/>
                </a:lnTo>
                <a:lnTo>
                  <a:pt x="186182" y="601103"/>
                </a:lnTo>
                <a:lnTo>
                  <a:pt x="187185" y="599427"/>
                </a:lnTo>
                <a:lnTo>
                  <a:pt x="187185" y="546633"/>
                </a:lnTo>
                <a:lnTo>
                  <a:pt x="213309" y="546633"/>
                </a:lnTo>
                <a:lnTo>
                  <a:pt x="225158" y="544068"/>
                </a:lnTo>
                <a:lnTo>
                  <a:pt x="234848" y="537108"/>
                </a:lnTo>
                <a:lnTo>
                  <a:pt x="241376" y="526796"/>
                </a:lnTo>
                <a:lnTo>
                  <a:pt x="243776" y="514184"/>
                </a:lnTo>
                <a:lnTo>
                  <a:pt x="243776" y="375107"/>
                </a:lnTo>
                <a:close/>
              </a:path>
              <a:path w="243839" h="602614">
                <a:moveTo>
                  <a:pt x="243776" y="32448"/>
                </a:moveTo>
                <a:lnTo>
                  <a:pt x="241376" y="19837"/>
                </a:lnTo>
                <a:lnTo>
                  <a:pt x="234848" y="9512"/>
                </a:lnTo>
                <a:lnTo>
                  <a:pt x="225158" y="2552"/>
                </a:lnTo>
                <a:lnTo>
                  <a:pt x="213309" y="0"/>
                </a:lnTo>
                <a:lnTo>
                  <a:pt x="30467" y="0"/>
                </a:lnTo>
                <a:lnTo>
                  <a:pt x="18618" y="2552"/>
                </a:lnTo>
                <a:lnTo>
                  <a:pt x="8928" y="9512"/>
                </a:lnTo>
                <a:lnTo>
                  <a:pt x="2400" y="19837"/>
                </a:lnTo>
                <a:lnTo>
                  <a:pt x="0" y="32448"/>
                </a:lnTo>
                <a:lnTo>
                  <a:pt x="0" y="171526"/>
                </a:lnTo>
                <a:lnTo>
                  <a:pt x="2400"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16" name="object 16"/>
          <p:cNvSpPr txBox="1"/>
          <p:nvPr/>
        </p:nvSpPr>
        <p:spPr>
          <a:xfrm>
            <a:off x="3647972" y="1226285"/>
            <a:ext cx="105807" cy="373796"/>
          </a:xfrm>
          <a:prstGeom prst="rect">
            <a:avLst/>
          </a:prstGeom>
        </p:spPr>
        <p:txBody>
          <a:bodyPr vert="horz" wrap="square" lIns="0" tIns="9501" rIns="0" bIns="0" rtlCol="0">
            <a:spAutoFit/>
          </a:bodyPr>
          <a:lstStyle/>
          <a:p>
            <a:pPr marL="18138">
              <a:spcBef>
                <a:spcPts val="75"/>
              </a:spcBef>
            </a:pPr>
            <a:r>
              <a:rPr sz="850" b="1" spc="3">
                <a:solidFill>
                  <a:srgbClr val="FFFFFF"/>
                </a:solidFill>
                <a:latin typeface="Verdana"/>
                <a:cs typeface="Verdana"/>
              </a:rPr>
              <a:t>L</a:t>
            </a:r>
            <a:endParaRPr sz="850">
              <a:latin typeface="Verdana"/>
              <a:cs typeface="Verdana"/>
            </a:endParaRPr>
          </a:p>
          <a:p>
            <a:pPr marL="8637">
              <a:spcBef>
                <a:spcPts val="813"/>
              </a:spcBef>
            </a:pPr>
            <a:r>
              <a:rPr sz="850" b="1" spc="3">
                <a:solidFill>
                  <a:srgbClr val="FFFFFF"/>
                </a:solidFill>
                <a:latin typeface="Verdana"/>
                <a:cs typeface="Verdana"/>
              </a:rPr>
              <a:t>U</a:t>
            </a:r>
            <a:endParaRPr sz="850">
              <a:latin typeface="Verdana"/>
              <a:cs typeface="Verdana"/>
            </a:endParaRPr>
          </a:p>
        </p:txBody>
      </p:sp>
      <p:sp>
        <p:nvSpPr>
          <p:cNvPr id="17" name="object 17"/>
          <p:cNvSpPr/>
          <p:nvPr/>
        </p:nvSpPr>
        <p:spPr>
          <a:xfrm>
            <a:off x="3617891" y="1798013"/>
            <a:ext cx="165836" cy="176632"/>
          </a:xfrm>
          <a:custGeom>
            <a:avLst/>
            <a:gdLst/>
            <a:ahLst/>
            <a:cxnLst/>
            <a:rect l="l" t="t" r="r" b="b"/>
            <a:pathLst>
              <a:path w="243839" h="259714">
                <a:moveTo>
                  <a:pt x="243776" y="32448"/>
                </a:moveTo>
                <a:lnTo>
                  <a:pt x="241376" y="19837"/>
                </a:lnTo>
                <a:lnTo>
                  <a:pt x="234848" y="9525"/>
                </a:lnTo>
                <a:lnTo>
                  <a:pt x="225158" y="2552"/>
                </a:lnTo>
                <a:lnTo>
                  <a:pt x="213309" y="0"/>
                </a:lnTo>
                <a:lnTo>
                  <a:pt x="30467" y="0"/>
                </a:lnTo>
                <a:lnTo>
                  <a:pt x="18618" y="2552"/>
                </a:lnTo>
                <a:lnTo>
                  <a:pt x="8928" y="9525"/>
                </a:lnTo>
                <a:lnTo>
                  <a:pt x="2400" y="19837"/>
                </a:lnTo>
                <a:lnTo>
                  <a:pt x="0" y="32448"/>
                </a:lnTo>
                <a:lnTo>
                  <a:pt x="0" y="171526"/>
                </a:lnTo>
                <a:lnTo>
                  <a:pt x="2400"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18" name="object 18"/>
          <p:cNvSpPr txBox="1"/>
          <p:nvPr/>
        </p:nvSpPr>
        <p:spPr>
          <a:xfrm>
            <a:off x="3654986" y="1791484"/>
            <a:ext cx="91987"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E</a:t>
            </a:r>
            <a:endParaRPr sz="850">
              <a:latin typeface="Verdana"/>
              <a:cs typeface="Verdana"/>
            </a:endParaRPr>
          </a:p>
        </p:txBody>
      </p:sp>
      <p:sp>
        <p:nvSpPr>
          <p:cNvPr id="19" name="object 19"/>
          <p:cNvSpPr/>
          <p:nvPr/>
        </p:nvSpPr>
        <p:spPr>
          <a:xfrm>
            <a:off x="3617891" y="2134600"/>
            <a:ext cx="165836" cy="176632"/>
          </a:xfrm>
          <a:custGeom>
            <a:avLst/>
            <a:gdLst/>
            <a:ahLst/>
            <a:cxnLst/>
            <a:rect l="l" t="t" r="r" b="b"/>
            <a:pathLst>
              <a:path w="243839" h="259714">
                <a:moveTo>
                  <a:pt x="243776" y="32448"/>
                </a:moveTo>
                <a:lnTo>
                  <a:pt x="241376" y="19824"/>
                </a:lnTo>
                <a:lnTo>
                  <a:pt x="234848" y="9512"/>
                </a:lnTo>
                <a:lnTo>
                  <a:pt x="225158" y="2552"/>
                </a:lnTo>
                <a:lnTo>
                  <a:pt x="213309" y="0"/>
                </a:lnTo>
                <a:lnTo>
                  <a:pt x="30467" y="0"/>
                </a:lnTo>
                <a:lnTo>
                  <a:pt x="18618" y="2552"/>
                </a:lnTo>
                <a:lnTo>
                  <a:pt x="8928" y="9512"/>
                </a:lnTo>
                <a:lnTo>
                  <a:pt x="2400" y="19824"/>
                </a:lnTo>
                <a:lnTo>
                  <a:pt x="0" y="32448"/>
                </a:lnTo>
                <a:lnTo>
                  <a:pt x="0" y="171526"/>
                </a:lnTo>
                <a:lnTo>
                  <a:pt x="2400" y="184137"/>
                </a:lnTo>
                <a:lnTo>
                  <a:pt x="8928" y="194449"/>
                </a:lnTo>
                <a:lnTo>
                  <a:pt x="18618" y="201409"/>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09"/>
                </a:lnTo>
                <a:lnTo>
                  <a:pt x="234848" y="194449"/>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20" name="object 20"/>
          <p:cNvSpPr txBox="1"/>
          <p:nvPr/>
        </p:nvSpPr>
        <p:spPr>
          <a:xfrm>
            <a:off x="3649591" y="2128064"/>
            <a:ext cx="102784"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R</a:t>
            </a:r>
            <a:endParaRPr sz="850">
              <a:latin typeface="Verdana"/>
              <a:cs typeface="Verdana"/>
            </a:endParaRPr>
          </a:p>
        </p:txBody>
      </p:sp>
      <p:sp>
        <p:nvSpPr>
          <p:cNvPr id="21" name="object 21"/>
          <p:cNvSpPr/>
          <p:nvPr/>
        </p:nvSpPr>
        <p:spPr>
          <a:xfrm>
            <a:off x="3418862" y="3212221"/>
            <a:ext cx="112285" cy="931531"/>
          </a:xfrm>
          <a:custGeom>
            <a:avLst/>
            <a:gdLst/>
            <a:ahLst/>
            <a:cxnLst/>
            <a:rect l="l" t="t" r="r" b="b"/>
            <a:pathLst>
              <a:path w="165100" h="1369695">
                <a:moveTo>
                  <a:pt x="164515" y="0"/>
                </a:moveTo>
                <a:lnTo>
                  <a:pt x="0" y="0"/>
                </a:lnTo>
                <a:lnTo>
                  <a:pt x="0" y="1369555"/>
                </a:lnTo>
                <a:lnTo>
                  <a:pt x="164515" y="1369555"/>
                </a:lnTo>
                <a:lnTo>
                  <a:pt x="164515" y="0"/>
                </a:lnTo>
                <a:close/>
              </a:path>
            </a:pathLst>
          </a:custGeom>
          <a:solidFill>
            <a:srgbClr val="3C3C3B"/>
          </a:solidFill>
        </p:spPr>
        <p:txBody>
          <a:bodyPr wrap="square" lIns="0" tIns="0" rIns="0" bIns="0" rtlCol="0"/>
          <a:lstStyle/>
          <a:p>
            <a:endParaRPr sz="918"/>
          </a:p>
        </p:txBody>
      </p:sp>
      <p:sp>
        <p:nvSpPr>
          <p:cNvPr id="22" name="object 22"/>
          <p:cNvSpPr txBox="1"/>
          <p:nvPr/>
        </p:nvSpPr>
        <p:spPr>
          <a:xfrm>
            <a:off x="3423116" y="3218281"/>
            <a:ext cx="83741" cy="920302"/>
          </a:xfrm>
          <a:prstGeom prst="rect">
            <a:avLst/>
          </a:prstGeom>
        </p:spPr>
        <p:txBody>
          <a:bodyPr vert="vert270" wrap="square" lIns="0" tIns="9069" rIns="0" bIns="0" rtlCol="0">
            <a:spAutoFit/>
          </a:bodyPr>
          <a:lstStyle/>
          <a:p>
            <a:pPr marL="8637">
              <a:spcBef>
                <a:spcPts val="71"/>
              </a:spcBef>
            </a:pPr>
            <a:r>
              <a:rPr sz="544" b="1">
                <a:solidFill>
                  <a:srgbClr val="FFFFFF"/>
                </a:solidFill>
                <a:latin typeface="Verdana"/>
                <a:cs typeface="Verdana"/>
              </a:rPr>
              <a:t>SUGGESTED</a:t>
            </a:r>
            <a:r>
              <a:rPr sz="544" b="1" spc="-31">
                <a:solidFill>
                  <a:srgbClr val="FFFFFF"/>
                </a:solidFill>
                <a:latin typeface="Verdana"/>
                <a:cs typeface="Verdana"/>
              </a:rPr>
              <a:t> </a:t>
            </a:r>
            <a:r>
              <a:rPr sz="544" b="1" spc="-7">
                <a:solidFill>
                  <a:srgbClr val="FFFFFF"/>
                </a:solidFill>
                <a:latin typeface="Verdana"/>
                <a:cs typeface="Verdana"/>
              </a:rPr>
              <a:t>RESPONSE</a:t>
            </a:r>
            <a:endParaRPr sz="544">
              <a:latin typeface="Verdana"/>
              <a:cs typeface="Verdana"/>
            </a:endParaRPr>
          </a:p>
        </p:txBody>
      </p:sp>
      <p:sp>
        <p:nvSpPr>
          <p:cNvPr id="23" name="object 23"/>
          <p:cNvSpPr/>
          <p:nvPr/>
        </p:nvSpPr>
        <p:spPr>
          <a:xfrm>
            <a:off x="1011315" y="3200803"/>
            <a:ext cx="112285" cy="931531"/>
          </a:xfrm>
          <a:custGeom>
            <a:avLst/>
            <a:gdLst/>
            <a:ahLst/>
            <a:cxnLst/>
            <a:rect l="l" t="t" r="r" b="b"/>
            <a:pathLst>
              <a:path w="165100" h="1369695">
                <a:moveTo>
                  <a:pt x="164515" y="0"/>
                </a:moveTo>
                <a:lnTo>
                  <a:pt x="0" y="0"/>
                </a:lnTo>
                <a:lnTo>
                  <a:pt x="0" y="1369555"/>
                </a:lnTo>
                <a:lnTo>
                  <a:pt x="164515" y="1369555"/>
                </a:lnTo>
                <a:lnTo>
                  <a:pt x="164515" y="0"/>
                </a:lnTo>
                <a:close/>
              </a:path>
            </a:pathLst>
          </a:custGeom>
          <a:solidFill>
            <a:srgbClr val="3C3C3B"/>
          </a:solidFill>
        </p:spPr>
        <p:txBody>
          <a:bodyPr wrap="square" lIns="0" tIns="0" rIns="0" bIns="0" rtlCol="0"/>
          <a:lstStyle/>
          <a:p>
            <a:endParaRPr sz="918"/>
          </a:p>
        </p:txBody>
      </p:sp>
      <p:grpSp>
        <p:nvGrpSpPr>
          <p:cNvPr id="24" name="object 24"/>
          <p:cNvGrpSpPr/>
          <p:nvPr/>
        </p:nvGrpSpPr>
        <p:grpSpPr>
          <a:xfrm>
            <a:off x="3405904" y="2744331"/>
            <a:ext cx="2322564" cy="1842332"/>
            <a:chOff x="3632107" y="4035183"/>
            <a:chExt cx="3415029" cy="2708910"/>
          </a:xfrm>
        </p:grpSpPr>
        <p:sp>
          <p:nvSpPr>
            <p:cNvPr id="25" name="object 25"/>
            <p:cNvSpPr/>
            <p:nvPr/>
          </p:nvSpPr>
          <p:spPr>
            <a:xfrm>
              <a:off x="3813632" y="4723148"/>
              <a:ext cx="0" cy="2002155"/>
            </a:xfrm>
            <a:custGeom>
              <a:avLst/>
              <a:gdLst/>
              <a:ahLst/>
              <a:cxnLst/>
              <a:rect l="l" t="t" r="r" b="b"/>
              <a:pathLst>
                <a:path h="2002154">
                  <a:moveTo>
                    <a:pt x="0" y="2001647"/>
                  </a:moveTo>
                  <a:lnTo>
                    <a:pt x="0" y="0"/>
                  </a:lnTo>
                </a:path>
              </a:pathLst>
            </a:custGeom>
            <a:ln w="38100">
              <a:solidFill>
                <a:srgbClr val="3C3C3B"/>
              </a:solidFill>
            </a:ln>
          </p:spPr>
          <p:txBody>
            <a:bodyPr wrap="square" lIns="0" tIns="0" rIns="0" bIns="0" rtlCol="0"/>
            <a:lstStyle/>
            <a:p>
              <a:endParaRPr sz="918"/>
            </a:p>
          </p:txBody>
        </p:sp>
        <p:sp>
          <p:nvSpPr>
            <p:cNvPr id="26" name="object 26"/>
            <p:cNvSpPr/>
            <p:nvPr/>
          </p:nvSpPr>
          <p:spPr>
            <a:xfrm>
              <a:off x="3651161" y="4035183"/>
              <a:ext cx="3394710" cy="446405"/>
            </a:xfrm>
            <a:custGeom>
              <a:avLst/>
              <a:gdLst/>
              <a:ahLst/>
              <a:cxnLst/>
              <a:rect l="l" t="t" r="r" b="b"/>
              <a:pathLst>
                <a:path w="3394709" h="446404">
                  <a:moveTo>
                    <a:pt x="3394684" y="0"/>
                  </a:moveTo>
                  <a:lnTo>
                    <a:pt x="0" y="0"/>
                  </a:lnTo>
                  <a:lnTo>
                    <a:pt x="0" y="377990"/>
                  </a:lnTo>
                  <a:lnTo>
                    <a:pt x="0" y="445820"/>
                  </a:lnTo>
                  <a:lnTo>
                    <a:pt x="3394684" y="445820"/>
                  </a:lnTo>
                  <a:lnTo>
                    <a:pt x="3394684" y="377990"/>
                  </a:lnTo>
                  <a:lnTo>
                    <a:pt x="3394684" y="0"/>
                  </a:lnTo>
                  <a:close/>
                </a:path>
              </a:pathLst>
            </a:custGeom>
            <a:solidFill>
              <a:srgbClr val="3C3C3B">
                <a:alpha val="79998"/>
              </a:srgbClr>
            </a:solidFill>
          </p:spPr>
          <p:txBody>
            <a:bodyPr wrap="square" lIns="0" tIns="0" rIns="0" bIns="0" rtlCol="0"/>
            <a:lstStyle/>
            <a:p>
              <a:endParaRPr sz="918"/>
            </a:p>
          </p:txBody>
        </p:sp>
        <p:pic>
          <p:nvPicPr>
            <p:cNvPr id="27" name="object 27"/>
            <p:cNvPicPr/>
            <p:nvPr/>
          </p:nvPicPr>
          <p:blipFill>
            <a:blip r:embed="rId3" cstate="print"/>
            <a:stretch>
              <a:fillRect/>
            </a:stretch>
          </p:blipFill>
          <p:spPr>
            <a:xfrm>
              <a:off x="3701357" y="4077317"/>
              <a:ext cx="180555" cy="164528"/>
            </a:xfrm>
            <a:prstGeom prst="rect">
              <a:avLst/>
            </a:prstGeom>
          </p:spPr>
        </p:pic>
        <p:sp>
          <p:nvSpPr>
            <p:cNvPr id="28" name="object 28"/>
            <p:cNvSpPr/>
            <p:nvPr/>
          </p:nvSpPr>
          <p:spPr>
            <a:xfrm>
              <a:off x="3651157" y="4500676"/>
              <a:ext cx="3376929" cy="0"/>
            </a:xfrm>
            <a:custGeom>
              <a:avLst/>
              <a:gdLst/>
              <a:ahLst/>
              <a:cxnLst/>
              <a:rect l="l" t="t" r="r" b="b"/>
              <a:pathLst>
                <a:path w="3376929">
                  <a:moveTo>
                    <a:pt x="0" y="0"/>
                  </a:moveTo>
                  <a:lnTo>
                    <a:pt x="3376929" y="0"/>
                  </a:lnTo>
                </a:path>
              </a:pathLst>
            </a:custGeom>
            <a:ln w="38100">
              <a:solidFill>
                <a:srgbClr val="63D487"/>
              </a:solidFill>
            </a:ln>
          </p:spPr>
          <p:txBody>
            <a:bodyPr wrap="square" lIns="0" tIns="0" rIns="0" bIns="0" rtlCol="0"/>
            <a:lstStyle/>
            <a:p>
              <a:endParaRPr sz="918"/>
            </a:p>
          </p:txBody>
        </p:sp>
      </p:grpSp>
      <p:sp>
        <p:nvSpPr>
          <p:cNvPr id="29" name="object 29"/>
          <p:cNvSpPr txBox="1"/>
          <p:nvPr/>
        </p:nvSpPr>
        <p:spPr>
          <a:xfrm>
            <a:off x="1015572" y="3206867"/>
            <a:ext cx="83741" cy="920302"/>
          </a:xfrm>
          <a:prstGeom prst="rect">
            <a:avLst/>
          </a:prstGeom>
        </p:spPr>
        <p:txBody>
          <a:bodyPr vert="vert270" wrap="square" lIns="0" tIns="9069" rIns="0" bIns="0" rtlCol="0">
            <a:spAutoFit/>
          </a:bodyPr>
          <a:lstStyle/>
          <a:p>
            <a:pPr marL="8637">
              <a:spcBef>
                <a:spcPts val="71"/>
              </a:spcBef>
            </a:pPr>
            <a:r>
              <a:rPr sz="544" b="1">
                <a:solidFill>
                  <a:srgbClr val="FFFFFF"/>
                </a:solidFill>
                <a:latin typeface="Verdana"/>
                <a:cs typeface="Verdana"/>
              </a:rPr>
              <a:t>SUGGESTED</a:t>
            </a:r>
            <a:r>
              <a:rPr sz="544" b="1" spc="-31">
                <a:solidFill>
                  <a:srgbClr val="FFFFFF"/>
                </a:solidFill>
                <a:latin typeface="Verdana"/>
                <a:cs typeface="Verdana"/>
              </a:rPr>
              <a:t> </a:t>
            </a:r>
            <a:r>
              <a:rPr sz="544" b="1" spc="-7">
                <a:solidFill>
                  <a:srgbClr val="FFFFFF"/>
                </a:solidFill>
                <a:latin typeface="Verdana"/>
                <a:cs typeface="Verdana"/>
              </a:rPr>
              <a:t>RESPONSE</a:t>
            </a:r>
            <a:endParaRPr sz="544">
              <a:latin typeface="Verdana"/>
              <a:cs typeface="Verdana"/>
            </a:endParaRPr>
          </a:p>
        </p:txBody>
      </p:sp>
      <p:sp>
        <p:nvSpPr>
          <p:cNvPr id="30" name="object 30"/>
          <p:cNvSpPr/>
          <p:nvPr/>
        </p:nvSpPr>
        <p:spPr>
          <a:xfrm>
            <a:off x="1121814" y="3200800"/>
            <a:ext cx="0" cy="1599624"/>
          </a:xfrm>
          <a:custGeom>
            <a:avLst/>
            <a:gdLst/>
            <a:ahLst/>
            <a:cxnLst/>
            <a:rect l="l" t="t" r="r" b="b"/>
            <a:pathLst>
              <a:path h="2352040">
                <a:moveTo>
                  <a:pt x="0" y="2351443"/>
                </a:moveTo>
                <a:lnTo>
                  <a:pt x="0" y="0"/>
                </a:lnTo>
              </a:path>
            </a:pathLst>
          </a:custGeom>
          <a:ln w="38100">
            <a:solidFill>
              <a:srgbClr val="3C3C3B"/>
            </a:solidFill>
          </a:ln>
        </p:spPr>
        <p:txBody>
          <a:bodyPr wrap="square" lIns="0" tIns="0" rIns="0" bIns="0" rtlCol="0"/>
          <a:lstStyle/>
          <a:p>
            <a:endParaRPr sz="918"/>
          </a:p>
        </p:txBody>
      </p:sp>
      <p:grpSp>
        <p:nvGrpSpPr>
          <p:cNvPr id="31" name="object 31"/>
          <p:cNvGrpSpPr/>
          <p:nvPr/>
        </p:nvGrpSpPr>
        <p:grpSpPr>
          <a:xfrm>
            <a:off x="998359" y="2744331"/>
            <a:ext cx="2291470" cy="369244"/>
            <a:chOff x="92124" y="4035183"/>
            <a:chExt cx="3369310" cy="542925"/>
          </a:xfrm>
        </p:grpSpPr>
        <p:sp>
          <p:nvSpPr>
            <p:cNvPr id="32" name="object 32"/>
            <p:cNvSpPr/>
            <p:nvPr/>
          </p:nvSpPr>
          <p:spPr>
            <a:xfrm>
              <a:off x="111175" y="4035183"/>
              <a:ext cx="3348990" cy="466090"/>
            </a:xfrm>
            <a:custGeom>
              <a:avLst/>
              <a:gdLst/>
              <a:ahLst/>
              <a:cxnLst/>
              <a:rect l="l" t="t" r="r" b="b"/>
              <a:pathLst>
                <a:path w="3348990" h="466089">
                  <a:moveTo>
                    <a:pt x="3348418" y="0"/>
                  </a:moveTo>
                  <a:lnTo>
                    <a:pt x="0" y="0"/>
                  </a:lnTo>
                  <a:lnTo>
                    <a:pt x="0" y="377990"/>
                  </a:lnTo>
                  <a:lnTo>
                    <a:pt x="0" y="465493"/>
                  </a:lnTo>
                  <a:lnTo>
                    <a:pt x="3348418" y="465493"/>
                  </a:lnTo>
                  <a:lnTo>
                    <a:pt x="3348418" y="377990"/>
                  </a:lnTo>
                  <a:lnTo>
                    <a:pt x="3348418" y="0"/>
                  </a:lnTo>
                  <a:close/>
                </a:path>
              </a:pathLst>
            </a:custGeom>
            <a:solidFill>
              <a:srgbClr val="3C3C3B">
                <a:alpha val="79998"/>
              </a:srgbClr>
            </a:solidFill>
          </p:spPr>
          <p:txBody>
            <a:bodyPr wrap="square" lIns="0" tIns="0" rIns="0" bIns="0" rtlCol="0"/>
            <a:lstStyle/>
            <a:p>
              <a:endParaRPr sz="918"/>
            </a:p>
          </p:txBody>
        </p:sp>
        <p:sp>
          <p:nvSpPr>
            <p:cNvPr id="33" name="object 33"/>
            <p:cNvSpPr/>
            <p:nvPr/>
          </p:nvSpPr>
          <p:spPr>
            <a:xfrm>
              <a:off x="111174" y="4500676"/>
              <a:ext cx="3308350" cy="0"/>
            </a:xfrm>
            <a:custGeom>
              <a:avLst/>
              <a:gdLst/>
              <a:ahLst/>
              <a:cxnLst/>
              <a:rect l="l" t="t" r="r" b="b"/>
              <a:pathLst>
                <a:path w="3308350">
                  <a:moveTo>
                    <a:pt x="0" y="0"/>
                  </a:moveTo>
                  <a:lnTo>
                    <a:pt x="3308083" y="0"/>
                  </a:lnTo>
                </a:path>
              </a:pathLst>
            </a:custGeom>
            <a:ln w="38100">
              <a:solidFill>
                <a:srgbClr val="63D487"/>
              </a:solidFill>
            </a:ln>
          </p:spPr>
          <p:txBody>
            <a:bodyPr wrap="square" lIns="0" tIns="0" rIns="0" bIns="0" rtlCol="0"/>
            <a:lstStyle/>
            <a:p>
              <a:endParaRPr sz="918"/>
            </a:p>
          </p:txBody>
        </p:sp>
        <p:sp>
          <p:nvSpPr>
            <p:cNvPr id="34" name="object 34"/>
            <p:cNvSpPr/>
            <p:nvPr/>
          </p:nvSpPr>
          <p:spPr>
            <a:xfrm>
              <a:off x="2306053" y="4413173"/>
              <a:ext cx="1155065" cy="165100"/>
            </a:xfrm>
            <a:custGeom>
              <a:avLst/>
              <a:gdLst/>
              <a:ahLst/>
              <a:cxnLst/>
              <a:rect l="l" t="t" r="r" b="b"/>
              <a:pathLst>
                <a:path w="1155064" h="165100">
                  <a:moveTo>
                    <a:pt x="1154836" y="0"/>
                  </a:moveTo>
                  <a:lnTo>
                    <a:pt x="0" y="0"/>
                  </a:lnTo>
                  <a:lnTo>
                    <a:pt x="0" y="164528"/>
                  </a:lnTo>
                  <a:lnTo>
                    <a:pt x="1154836" y="164528"/>
                  </a:lnTo>
                  <a:lnTo>
                    <a:pt x="1154836" y="0"/>
                  </a:lnTo>
                  <a:close/>
                </a:path>
              </a:pathLst>
            </a:custGeom>
            <a:solidFill>
              <a:srgbClr val="63D487"/>
            </a:solidFill>
          </p:spPr>
          <p:txBody>
            <a:bodyPr wrap="square" lIns="0" tIns="0" rIns="0" bIns="0" rtlCol="0"/>
            <a:lstStyle/>
            <a:p>
              <a:endParaRPr sz="918"/>
            </a:p>
          </p:txBody>
        </p:sp>
      </p:grpSp>
      <p:sp>
        <p:nvSpPr>
          <p:cNvPr id="35" name="object 35"/>
          <p:cNvSpPr txBox="1"/>
          <p:nvPr/>
        </p:nvSpPr>
        <p:spPr>
          <a:xfrm>
            <a:off x="2602715" y="3000168"/>
            <a:ext cx="588198" cy="103787"/>
          </a:xfrm>
          <a:prstGeom prst="rect">
            <a:avLst/>
          </a:prstGeom>
        </p:spPr>
        <p:txBody>
          <a:bodyPr vert="horz" wrap="square" lIns="0" tIns="9501" rIns="0" bIns="0" rtlCol="0">
            <a:spAutoFit/>
          </a:bodyPr>
          <a:lstStyle/>
          <a:p>
            <a:pPr marL="8637">
              <a:spcBef>
                <a:spcPts val="75"/>
              </a:spcBef>
            </a:pPr>
            <a:r>
              <a:rPr sz="612" b="1" spc="-7">
                <a:solidFill>
                  <a:srgbClr val="FFFFFF"/>
                </a:solidFill>
                <a:latin typeface="Verdana"/>
                <a:cs typeface="Verdana"/>
              </a:rPr>
              <a:t>PERCEPTION</a:t>
            </a:r>
            <a:endParaRPr sz="612">
              <a:latin typeface="Verdana"/>
              <a:cs typeface="Verdana"/>
            </a:endParaRPr>
          </a:p>
        </p:txBody>
      </p:sp>
      <p:sp>
        <p:nvSpPr>
          <p:cNvPr id="36" name="object 36"/>
          <p:cNvSpPr txBox="1"/>
          <p:nvPr/>
        </p:nvSpPr>
        <p:spPr>
          <a:xfrm>
            <a:off x="4942193" y="3001402"/>
            <a:ext cx="785561" cy="102478"/>
          </a:xfrm>
          <a:prstGeom prst="rect">
            <a:avLst/>
          </a:prstGeom>
          <a:solidFill>
            <a:srgbClr val="63D487"/>
          </a:solidFill>
        </p:spPr>
        <p:txBody>
          <a:bodyPr vert="horz" wrap="square" lIns="0" tIns="8205" rIns="0" bIns="0" rtlCol="0">
            <a:spAutoFit/>
          </a:bodyPr>
          <a:lstStyle/>
          <a:p>
            <a:pPr marL="107102">
              <a:spcBef>
                <a:spcPts val="65"/>
              </a:spcBef>
            </a:pPr>
            <a:r>
              <a:rPr sz="612" b="1" spc="-7">
                <a:solidFill>
                  <a:srgbClr val="FFFFFF"/>
                </a:solidFill>
                <a:latin typeface="Verdana"/>
                <a:cs typeface="Verdana"/>
              </a:rPr>
              <a:t>PERCEPTION</a:t>
            </a:r>
            <a:endParaRPr sz="612">
              <a:latin typeface="Verdana"/>
              <a:cs typeface="Verdana"/>
            </a:endParaRPr>
          </a:p>
        </p:txBody>
      </p:sp>
      <p:pic>
        <p:nvPicPr>
          <p:cNvPr id="37" name="object 37"/>
          <p:cNvPicPr/>
          <p:nvPr/>
        </p:nvPicPr>
        <p:blipFill>
          <a:blip r:embed="rId4" cstate="print"/>
          <a:stretch>
            <a:fillRect/>
          </a:stretch>
        </p:blipFill>
        <p:spPr>
          <a:xfrm>
            <a:off x="1060464" y="2774314"/>
            <a:ext cx="122796" cy="111896"/>
          </a:xfrm>
          <a:prstGeom prst="rect">
            <a:avLst/>
          </a:prstGeom>
        </p:spPr>
      </p:pic>
      <p:sp>
        <p:nvSpPr>
          <p:cNvPr id="38" name="object 38"/>
          <p:cNvSpPr txBox="1"/>
          <p:nvPr/>
        </p:nvSpPr>
        <p:spPr>
          <a:xfrm>
            <a:off x="1468148" y="3168163"/>
            <a:ext cx="1845355" cy="1706430"/>
          </a:xfrm>
          <a:prstGeom prst="rect">
            <a:avLst/>
          </a:prstGeom>
        </p:spPr>
        <p:txBody>
          <a:bodyPr vert="horz" wrap="square" lIns="0" tIns="8637" rIns="0" bIns="0" rtlCol="0">
            <a:spAutoFit/>
          </a:bodyPr>
          <a:lstStyle/>
          <a:p>
            <a:pPr marL="8637" marR="10365">
              <a:lnSpc>
                <a:spcPct val="109300"/>
              </a:lnSpc>
              <a:spcBef>
                <a:spcPts val="68"/>
              </a:spcBef>
            </a:pPr>
            <a:r>
              <a:rPr sz="544">
                <a:latin typeface="Verdana"/>
                <a:cs typeface="Verdana"/>
              </a:rPr>
              <a:t>You</a:t>
            </a:r>
            <a:r>
              <a:rPr sz="544" spc="-10">
                <a:latin typeface="Verdana"/>
                <a:cs typeface="Verdana"/>
              </a:rPr>
              <a:t> </a:t>
            </a:r>
            <a:r>
              <a:rPr sz="544">
                <a:latin typeface="Verdana"/>
                <a:cs typeface="Verdana"/>
              </a:rPr>
              <a:t>want</a:t>
            </a:r>
            <a:r>
              <a:rPr sz="544" spc="-10">
                <a:latin typeface="Verdana"/>
                <a:cs typeface="Verdana"/>
              </a:rPr>
              <a:t> </a:t>
            </a:r>
            <a:r>
              <a:rPr sz="544">
                <a:latin typeface="Verdana"/>
                <a:cs typeface="Verdana"/>
              </a:rPr>
              <a:t>to</a:t>
            </a:r>
            <a:r>
              <a:rPr sz="544" spc="-10">
                <a:latin typeface="Verdana"/>
                <a:cs typeface="Verdana"/>
              </a:rPr>
              <a:t> </a:t>
            </a:r>
            <a:r>
              <a:rPr sz="544">
                <a:latin typeface="Verdana"/>
                <a:cs typeface="Verdana"/>
              </a:rPr>
              <a:t>know</a:t>
            </a:r>
            <a:r>
              <a:rPr sz="544" spc="-10">
                <a:latin typeface="Verdana"/>
                <a:cs typeface="Verdana"/>
              </a:rPr>
              <a:t> </a:t>
            </a:r>
            <a:r>
              <a:rPr sz="544">
                <a:latin typeface="Verdana"/>
                <a:cs typeface="Verdana"/>
              </a:rPr>
              <a:t>that</a:t>
            </a:r>
            <a:r>
              <a:rPr sz="544" spc="-10">
                <a:latin typeface="Verdana"/>
                <a:cs typeface="Verdana"/>
              </a:rPr>
              <a:t> </a:t>
            </a:r>
            <a:r>
              <a:rPr sz="544">
                <a:latin typeface="Verdana"/>
                <a:cs typeface="Verdana"/>
              </a:rPr>
              <a:t>you</a:t>
            </a:r>
            <a:r>
              <a:rPr sz="544" spc="-10">
                <a:latin typeface="Verdana"/>
                <a:cs typeface="Verdana"/>
              </a:rPr>
              <a:t> </a:t>
            </a:r>
            <a:r>
              <a:rPr sz="544">
                <a:latin typeface="Verdana"/>
                <a:cs typeface="Verdana"/>
              </a:rPr>
              <a:t>have</a:t>
            </a:r>
            <a:r>
              <a:rPr sz="544" spc="-10">
                <a:latin typeface="Verdana"/>
                <a:cs typeface="Verdana"/>
              </a:rPr>
              <a:t> </a:t>
            </a:r>
            <a:r>
              <a:rPr sz="544">
                <a:latin typeface="Verdana"/>
                <a:cs typeface="Verdana"/>
              </a:rPr>
              <a:t>been</a:t>
            </a:r>
            <a:r>
              <a:rPr sz="544" spc="-10">
                <a:latin typeface="Verdana"/>
                <a:cs typeface="Verdana"/>
              </a:rPr>
              <a:t> </a:t>
            </a:r>
            <a:r>
              <a:rPr sz="544">
                <a:latin typeface="Verdana"/>
                <a:cs typeface="Verdana"/>
              </a:rPr>
              <a:t>fully</a:t>
            </a:r>
            <a:r>
              <a:rPr sz="544" spc="-7">
                <a:latin typeface="Verdana"/>
                <a:cs typeface="Verdana"/>
              </a:rPr>
              <a:t> informed </a:t>
            </a:r>
            <a:r>
              <a:rPr sz="544">
                <a:latin typeface="Verdana"/>
                <a:cs typeface="Verdana"/>
              </a:rPr>
              <a:t>and</a:t>
            </a:r>
            <a:r>
              <a:rPr sz="544" spc="-10">
                <a:latin typeface="Verdana"/>
                <a:cs typeface="Verdana"/>
              </a:rPr>
              <a:t> </a:t>
            </a:r>
            <a:r>
              <a:rPr sz="544">
                <a:latin typeface="Verdana"/>
                <a:cs typeface="Verdana"/>
              </a:rPr>
              <a:t>have</a:t>
            </a:r>
            <a:r>
              <a:rPr sz="544" spc="-7">
                <a:latin typeface="Verdana"/>
                <a:cs typeface="Verdana"/>
              </a:rPr>
              <a:t> </a:t>
            </a:r>
            <a:r>
              <a:rPr sz="544">
                <a:latin typeface="Verdana"/>
                <a:cs typeface="Verdana"/>
              </a:rPr>
              <a:t>all</a:t>
            </a:r>
            <a:r>
              <a:rPr sz="544" spc="-7">
                <a:latin typeface="Verdana"/>
                <a:cs typeface="Verdana"/>
              </a:rPr>
              <a:t> </a:t>
            </a:r>
            <a:r>
              <a:rPr sz="544">
                <a:latin typeface="Verdana"/>
                <a:cs typeface="Verdana"/>
              </a:rPr>
              <a:t>of</a:t>
            </a:r>
            <a:r>
              <a:rPr sz="544" spc="-7">
                <a:latin typeface="Verdana"/>
                <a:cs typeface="Verdana"/>
              </a:rPr>
              <a:t> </a:t>
            </a:r>
            <a:r>
              <a:rPr sz="544">
                <a:latin typeface="Verdana"/>
                <a:cs typeface="Verdana"/>
              </a:rPr>
              <a:t>the</a:t>
            </a:r>
            <a:r>
              <a:rPr sz="544" spc="-10">
                <a:latin typeface="Verdana"/>
                <a:cs typeface="Verdana"/>
              </a:rPr>
              <a:t> </a:t>
            </a:r>
            <a:r>
              <a:rPr sz="544">
                <a:latin typeface="Verdana"/>
                <a:cs typeface="Verdana"/>
              </a:rPr>
              <a:t>information</a:t>
            </a:r>
            <a:r>
              <a:rPr sz="544" spc="-10">
                <a:latin typeface="Verdana"/>
                <a:cs typeface="Verdana"/>
              </a:rPr>
              <a:t> </a:t>
            </a:r>
            <a:r>
              <a:rPr sz="544">
                <a:latin typeface="Verdana"/>
                <a:cs typeface="Verdana"/>
              </a:rPr>
              <a:t>you</a:t>
            </a:r>
            <a:r>
              <a:rPr sz="544" spc="-7">
                <a:latin typeface="Verdana"/>
                <a:cs typeface="Verdana"/>
              </a:rPr>
              <a:t> </a:t>
            </a:r>
            <a:r>
              <a:rPr sz="544">
                <a:latin typeface="Verdana"/>
                <a:cs typeface="Verdana"/>
              </a:rPr>
              <a:t>need</a:t>
            </a:r>
            <a:r>
              <a:rPr sz="544" spc="-7">
                <a:latin typeface="Verdana"/>
                <a:cs typeface="Verdana"/>
              </a:rPr>
              <a:t> </a:t>
            </a:r>
            <a:r>
              <a:rPr sz="544">
                <a:latin typeface="Verdana"/>
                <a:cs typeface="Verdana"/>
              </a:rPr>
              <a:t>to</a:t>
            </a:r>
            <a:r>
              <a:rPr sz="544" spc="-7">
                <a:latin typeface="Verdana"/>
                <a:cs typeface="Verdana"/>
              </a:rPr>
              <a:t> </a:t>
            </a:r>
            <a:r>
              <a:rPr sz="544" spc="-14">
                <a:latin typeface="Verdana"/>
                <a:cs typeface="Verdana"/>
              </a:rPr>
              <a:t>make </a:t>
            </a:r>
            <a:r>
              <a:rPr sz="544">
                <a:latin typeface="Verdana"/>
                <a:cs typeface="Verdana"/>
              </a:rPr>
              <a:t>any</a:t>
            </a:r>
            <a:r>
              <a:rPr sz="544" spc="-14">
                <a:latin typeface="Verdana"/>
                <a:cs typeface="Verdana"/>
              </a:rPr>
              <a:t> </a:t>
            </a:r>
            <a:r>
              <a:rPr sz="544">
                <a:latin typeface="Verdana"/>
                <a:cs typeface="Verdana"/>
              </a:rPr>
              <a:t>decision.</a:t>
            </a:r>
            <a:r>
              <a:rPr sz="544" spc="-14">
                <a:latin typeface="Verdana"/>
                <a:cs typeface="Verdana"/>
              </a:rPr>
              <a:t> </a:t>
            </a:r>
            <a:r>
              <a:rPr sz="544">
                <a:latin typeface="Verdana"/>
                <a:cs typeface="Verdana"/>
              </a:rPr>
              <a:t>I</a:t>
            </a:r>
            <a:r>
              <a:rPr sz="544" spc="-14">
                <a:latin typeface="Verdana"/>
                <a:cs typeface="Verdana"/>
              </a:rPr>
              <a:t> </a:t>
            </a:r>
            <a:r>
              <a:rPr sz="544">
                <a:latin typeface="Verdana"/>
                <a:cs typeface="Verdana"/>
              </a:rPr>
              <a:t>totally</a:t>
            </a:r>
            <a:r>
              <a:rPr sz="544" spc="-14">
                <a:latin typeface="Verdana"/>
                <a:cs typeface="Verdana"/>
              </a:rPr>
              <a:t> </a:t>
            </a:r>
            <a:r>
              <a:rPr sz="544" spc="-7">
                <a:latin typeface="Verdana"/>
                <a:cs typeface="Verdana"/>
              </a:rPr>
              <a:t>agree</a:t>
            </a:r>
            <a:endParaRPr sz="544">
              <a:latin typeface="Verdana"/>
              <a:cs typeface="Verdana"/>
            </a:endParaRPr>
          </a:p>
          <a:p>
            <a:pPr marL="8637" marR="3455">
              <a:lnSpc>
                <a:spcPct val="109300"/>
              </a:lnSpc>
              <a:spcBef>
                <a:spcPts val="384"/>
              </a:spcBef>
            </a:pPr>
            <a:r>
              <a:rPr sz="544">
                <a:latin typeface="Verdana"/>
                <a:cs typeface="Verdana"/>
              </a:rPr>
              <a:t>I</a:t>
            </a:r>
            <a:r>
              <a:rPr sz="544" spc="-7">
                <a:latin typeface="Verdana"/>
                <a:cs typeface="Verdana"/>
              </a:rPr>
              <a:t> </a:t>
            </a:r>
            <a:r>
              <a:rPr sz="544">
                <a:latin typeface="Verdana"/>
                <a:cs typeface="Verdana"/>
              </a:rPr>
              <a:t>can</a:t>
            </a:r>
            <a:r>
              <a:rPr sz="544" spc="-3">
                <a:latin typeface="Verdana"/>
                <a:cs typeface="Verdana"/>
              </a:rPr>
              <a:t> </a:t>
            </a:r>
            <a:r>
              <a:rPr sz="544">
                <a:latin typeface="Verdana"/>
                <a:cs typeface="Verdana"/>
              </a:rPr>
              <a:t>understand</a:t>
            </a:r>
            <a:r>
              <a:rPr sz="544" spc="-7">
                <a:latin typeface="Verdana"/>
                <a:cs typeface="Verdana"/>
              </a:rPr>
              <a:t> </a:t>
            </a:r>
            <a:r>
              <a:rPr sz="544">
                <a:latin typeface="Verdana"/>
                <a:cs typeface="Verdana"/>
              </a:rPr>
              <a:t>why</a:t>
            </a:r>
            <a:r>
              <a:rPr sz="544" spc="-3">
                <a:latin typeface="Verdana"/>
                <a:cs typeface="Verdana"/>
              </a:rPr>
              <a:t> </a:t>
            </a:r>
            <a:r>
              <a:rPr sz="544">
                <a:latin typeface="Verdana"/>
                <a:cs typeface="Verdana"/>
              </a:rPr>
              <a:t>this</a:t>
            </a:r>
            <a:r>
              <a:rPr sz="544" spc="-3">
                <a:latin typeface="Verdana"/>
                <a:cs typeface="Verdana"/>
              </a:rPr>
              <a:t> </a:t>
            </a:r>
            <a:r>
              <a:rPr sz="544">
                <a:latin typeface="Verdana"/>
                <a:cs typeface="Verdana"/>
              </a:rPr>
              <a:t>might</a:t>
            </a:r>
            <a:r>
              <a:rPr sz="544" spc="-7">
                <a:latin typeface="Verdana"/>
                <a:cs typeface="Verdana"/>
              </a:rPr>
              <a:t> </a:t>
            </a:r>
            <a:r>
              <a:rPr sz="544">
                <a:latin typeface="Verdana"/>
                <a:cs typeface="Verdana"/>
              </a:rPr>
              <a:t>make</a:t>
            </a:r>
            <a:r>
              <a:rPr sz="544" spc="-3">
                <a:latin typeface="Verdana"/>
                <a:cs typeface="Verdana"/>
              </a:rPr>
              <a:t> </a:t>
            </a:r>
            <a:r>
              <a:rPr sz="544">
                <a:latin typeface="Verdana"/>
                <a:cs typeface="Verdana"/>
              </a:rPr>
              <a:t>you</a:t>
            </a:r>
            <a:r>
              <a:rPr sz="544" spc="-3">
                <a:latin typeface="Verdana"/>
                <a:cs typeface="Verdana"/>
              </a:rPr>
              <a:t> </a:t>
            </a:r>
            <a:r>
              <a:rPr sz="544" spc="-14">
                <a:latin typeface="Verdana"/>
                <a:cs typeface="Verdana"/>
              </a:rPr>
              <a:t>feel </a:t>
            </a:r>
            <a:r>
              <a:rPr sz="544">
                <a:latin typeface="Verdana"/>
                <a:cs typeface="Verdana"/>
              </a:rPr>
              <a:t>nervous</a:t>
            </a:r>
            <a:r>
              <a:rPr sz="544" spc="-10">
                <a:latin typeface="Verdana"/>
                <a:cs typeface="Verdana"/>
              </a:rPr>
              <a:t> </a:t>
            </a:r>
            <a:r>
              <a:rPr sz="544">
                <a:latin typeface="Verdana"/>
                <a:cs typeface="Verdana"/>
              </a:rPr>
              <a:t>about</a:t>
            </a:r>
            <a:r>
              <a:rPr sz="544" spc="-10">
                <a:latin typeface="Verdana"/>
                <a:cs typeface="Verdana"/>
              </a:rPr>
              <a:t> </a:t>
            </a:r>
            <a:r>
              <a:rPr sz="544">
                <a:latin typeface="Verdana"/>
                <a:cs typeface="Verdana"/>
              </a:rPr>
              <a:t>joining</a:t>
            </a:r>
            <a:r>
              <a:rPr sz="544" spc="-10">
                <a:latin typeface="Verdana"/>
                <a:cs typeface="Verdana"/>
              </a:rPr>
              <a:t> </a:t>
            </a:r>
            <a:r>
              <a:rPr sz="544">
                <a:latin typeface="Verdana"/>
                <a:cs typeface="Verdana"/>
              </a:rPr>
              <a:t>the</a:t>
            </a:r>
            <a:r>
              <a:rPr sz="544" spc="-10">
                <a:latin typeface="Verdana"/>
                <a:cs typeface="Verdana"/>
              </a:rPr>
              <a:t> </a:t>
            </a:r>
            <a:r>
              <a:rPr sz="544">
                <a:latin typeface="Verdana"/>
                <a:cs typeface="Verdana"/>
              </a:rPr>
              <a:t>trial.</a:t>
            </a:r>
            <a:r>
              <a:rPr sz="544" spc="-10">
                <a:latin typeface="Verdana"/>
                <a:cs typeface="Verdana"/>
              </a:rPr>
              <a:t> </a:t>
            </a:r>
            <a:r>
              <a:rPr sz="544">
                <a:latin typeface="Verdana"/>
                <a:cs typeface="Verdana"/>
              </a:rPr>
              <a:t>You</a:t>
            </a:r>
            <a:r>
              <a:rPr sz="544" spc="-10">
                <a:latin typeface="Verdana"/>
                <a:cs typeface="Verdana"/>
              </a:rPr>
              <a:t> </a:t>
            </a:r>
            <a:r>
              <a:rPr sz="544">
                <a:latin typeface="Verdana"/>
                <a:cs typeface="Verdana"/>
              </a:rPr>
              <a:t>need</a:t>
            </a:r>
            <a:r>
              <a:rPr sz="544" spc="-10">
                <a:latin typeface="Verdana"/>
                <a:cs typeface="Verdana"/>
              </a:rPr>
              <a:t> </a:t>
            </a:r>
            <a:r>
              <a:rPr sz="544">
                <a:latin typeface="Verdana"/>
                <a:cs typeface="Verdana"/>
              </a:rPr>
              <a:t>to</a:t>
            </a:r>
            <a:r>
              <a:rPr sz="544" spc="-10">
                <a:latin typeface="Verdana"/>
                <a:cs typeface="Verdana"/>
              </a:rPr>
              <a:t> </a:t>
            </a:r>
            <a:r>
              <a:rPr sz="544">
                <a:latin typeface="Verdana"/>
                <a:cs typeface="Verdana"/>
              </a:rPr>
              <a:t>feel</a:t>
            </a:r>
            <a:r>
              <a:rPr sz="544" spc="-10">
                <a:latin typeface="Verdana"/>
                <a:cs typeface="Verdana"/>
              </a:rPr>
              <a:t> </a:t>
            </a:r>
            <a:r>
              <a:rPr sz="544" spc="-14">
                <a:latin typeface="Verdana"/>
                <a:cs typeface="Verdana"/>
              </a:rPr>
              <a:t>that </a:t>
            </a:r>
            <a:r>
              <a:rPr sz="544">
                <a:latin typeface="Verdana"/>
                <a:cs typeface="Verdana"/>
              </a:rPr>
              <a:t>everything</a:t>
            </a:r>
            <a:r>
              <a:rPr sz="544" spc="-10">
                <a:latin typeface="Verdana"/>
                <a:cs typeface="Verdana"/>
              </a:rPr>
              <a:t> </a:t>
            </a:r>
            <a:r>
              <a:rPr sz="544">
                <a:latin typeface="Verdana"/>
                <a:cs typeface="Verdana"/>
              </a:rPr>
              <a:t>you</a:t>
            </a:r>
            <a:r>
              <a:rPr sz="544" spc="-10">
                <a:latin typeface="Verdana"/>
                <a:cs typeface="Verdana"/>
              </a:rPr>
              <a:t> </a:t>
            </a:r>
            <a:r>
              <a:rPr sz="544">
                <a:latin typeface="Verdana"/>
                <a:cs typeface="Verdana"/>
              </a:rPr>
              <a:t>will</a:t>
            </a:r>
            <a:r>
              <a:rPr sz="544" spc="-10">
                <a:latin typeface="Verdana"/>
                <a:cs typeface="Verdana"/>
              </a:rPr>
              <a:t> </a:t>
            </a:r>
            <a:r>
              <a:rPr sz="544">
                <a:latin typeface="Verdana"/>
                <a:cs typeface="Verdana"/>
              </a:rPr>
              <a:t>undergo</a:t>
            </a:r>
            <a:r>
              <a:rPr sz="544" spc="-10">
                <a:latin typeface="Verdana"/>
                <a:cs typeface="Verdana"/>
              </a:rPr>
              <a:t> </a:t>
            </a:r>
            <a:r>
              <a:rPr sz="544">
                <a:latin typeface="Verdana"/>
                <a:cs typeface="Verdana"/>
              </a:rPr>
              <a:t>within</a:t>
            </a:r>
            <a:r>
              <a:rPr sz="544" spc="-14">
                <a:latin typeface="Verdana"/>
                <a:cs typeface="Verdana"/>
              </a:rPr>
              <a:t> </a:t>
            </a:r>
            <a:r>
              <a:rPr sz="544">
                <a:latin typeface="Verdana"/>
                <a:cs typeface="Verdana"/>
              </a:rPr>
              <a:t>the</a:t>
            </a:r>
            <a:r>
              <a:rPr sz="544" spc="-7">
                <a:latin typeface="Verdana"/>
                <a:cs typeface="Verdana"/>
              </a:rPr>
              <a:t> </a:t>
            </a:r>
            <a:r>
              <a:rPr sz="544">
                <a:latin typeface="Verdana"/>
                <a:cs typeface="Verdana"/>
              </a:rPr>
              <a:t>trial</a:t>
            </a:r>
            <a:r>
              <a:rPr sz="544" spc="-10">
                <a:latin typeface="Verdana"/>
                <a:cs typeface="Verdana"/>
              </a:rPr>
              <a:t> </a:t>
            </a:r>
            <a:r>
              <a:rPr sz="544">
                <a:latin typeface="Verdana"/>
                <a:cs typeface="Verdana"/>
              </a:rPr>
              <a:t>will</a:t>
            </a:r>
            <a:r>
              <a:rPr sz="544" spc="-10">
                <a:latin typeface="Verdana"/>
                <a:cs typeface="Verdana"/>
              </a:rPr>
              <a:t> </a:t>
            </a:r>
            <a:r>
              <a:rPr sz="544" spc="-17">
                <a:latin typeface="Verdana"/>
                <a:cs typeface="Verdana"/>
              </a:rPr>
              <a:t>be </a:t>
            </a:r>
            <a:r>
              <a:rPr sz="544">
                <a:latin typeface="Verdana"/>
                <a:cs typeface="Verdana"/>
              </a:rPr>
              <a:t>explained</a:t>
            </a:r>
            <a:r>
              <a:rPr sz="544" spc="-3">
                <a:latin typeface="Verdana"/>
                <a:cs typeface="Verdana"/>
              </a:rPr>
              <a:t> </a:t>
            </a:r>
            <a:r>
              <a:rPr sz="544">
                <a:latin typeface="Verdana"/>
                <a:cs typeface="Verdana"/>
              </a:rPr>
              <a:t>at</a:t>
            </a:r>
            <a:r>
              <a:rPr sz="544" spc="-3">
                <a:latin typeface="Verdana"/>
                <a:cs typeface="Verdana"/>
              </a:rPr>
              <a:t> </a:t>
            </a:r>
            <a:r>
              <a:rPr sz="544">
                <a:latin typeface="Verdana"/>
                <a:cs typeface="Verdana"/>
              </a:rPr>
              <a:t>the </a:t>
            </a:r>
            <a:r>
              <a:rPr sz="544" spc="-7">
                <a:latin typeface="Verdana"/>
                <a:cs typeface="Verdana"/>
              </a:rPr>
              <a:t>beginning</a:t>
            </a:r>
            <a:endParaRPr sz="544">
              <a:latin typeface="Verdana"/>
              <a:cs typeface="Verdana"/>
            </a:endParaRPr>
          </a:p>
          <a:p>
            <a:pPr marL="8637" marR="13388">
              <a:lnSpc>
                <a:spcPct val="109300"/>
              </a:lnSpc>
              <a:spcBef>
                <a:spcPts val="388"/>
              </a:spcBef>
            </a:pPr>
            <a:r>
              <a:rPr sz="544">
                <a:latin typeface="Verdana"/>
                <a:cs typeface="Verdana"/>
              </a:rPr>
              <a:t>You</a:t>
            </a:r>
            <a:r>
              <a:rPr sz="544" spc="-14">
                <a:latin typeface="Verdana"/>
                <a:cs typeface="Verdana"/>
              </a:rPr>
              <a:t> </a:t>
            </a:r>
            <a:r>
              <a:rPr sz="544">
                <a:latin typeface="Verdana"/>
                <a:cs typeface="Verdana"/>
              </a:rPr>
              <a:t>can</a:t>
            </a:r>
            <a:r>
              <a:rPr sz="544" spc="-10">
                <a:latin typeface="Verdana"/>
                <a:cs typeface="Verdana"/>
              </a:rPr>
              <a:t> </a:t>
            </a:r>
            <a:r>
              <a:rPr sz="544">
                <a:latin typeface="Verdana"/>
                <a:cs typeface="Verdana"/>
              </a:rPr>
              <a:t>ask</a:t>
            </a:r>
            <a:r>
              <a:rPr sz="544" spc="-14">
                <a:latin typeface="Verdana"/>
                <a:cs typeface="Verdana"/>
              </a:rPr>
              <a:t> </a:t>
            </a:r>
            <a:r>
              <a:rPr sz="544">
                <a:latin typeface="Verdana"/>
                <a:cs typeface="Verdana"/>
              </a:rPr>
              <a:t>any</a:t>
            </a:r>
            <a:r>
              <a:rPr sz="544" spc="-10">
                <a:latin typeface="Verdana"/>
                <a:cs typeface="Verdana"/>
              </a:rPr>
              <a:t> </a:t>
            </a:r>
            <a:r>
              <a:rPr sz="544">
                <a:latin typeface="Verdana"/>
                <a:cs typeface="Verdana"/>
              </a:rPr>
              <a:t>questions</a:t>
            </a:r>
            <a:r>
              <a:rPr sz="544" spc="-14">
                <a:latin typeface="Verdana"/>
                <a:cs typeface="Verdana"/>
              </a:rPr>
              <a:t> </a:t>
            </a:r>
            <a:r>
              <a:rPr sz="544">
                <a:latin typeface="Verdana"/>
                <a:cs typeface="Verdana"/>
              </a:rPr>
              <a:t>and</a:t>
            </a:r>
            <a:r>
              <a:rPr sz="544" spc="-10">
                <a:latin typeface="Verdana"/>
                <a:cs typeface="Verdana"/>
              </a:rPr>
              <a:t> </a:t>
            </a:r>
            <a:r>
              <a:rPr sz="544">
                <a:latin typeface="Verdana"/>
                <a:cs typeface="Verdana"/>
              </a:rPr>
              <a:t>raise</a:t>
            </a:r>
            <a:r>
              <a:rPr sz="544" spc="-14">
                <a:latin typeface="Verdana"/>
                <a:cs typeface="Verdana"/>
              </a:rPr>
              <a:t> </a:t>
            </a:r>
            <a:r>
              <a:rPr sz="544">
                <a:latin typeface="Verdana"/>
                <a:cs typeface="Verdana"/>
              </a:rPr>
              <a:t>your</a:t>
            </a:r>
            <a:r>
              <a:rPr sz="544" spc="-10">
                <a:latin typeface="Verdana"/>
                <a:cs typeface="Verdana"/>
              </a:rPr>
              <a:t> </a:t>
            </a:r>
            <a:r>
              <a:rPr sz="544" spc="-7">
                <a:latin typeface="Verdana"/>
                <a:cs typeface="Verdana"/>
              </a:rPr>
              <a:t>concerns </a:t>
            </a:r>
            <a:r>
              <a:rPr sz="544">
                <a:latin typeface="Verdana"/>
                <a:cs typeface="Verdana"/>
              </a:rPr>
              <a:t>so</a:t>
            </a:r>
            <a:r>
              <a:rPr sz="544" spc="-7">
                <a:latin typeface="Verdana"/>
                <a:cs typeface="Verdana"/>
              </a:rPr>
              <a:t> </a:t>
            </a:r>
            <a:r>
              <a:rPr sz="544">
                <a:latin typeface="Verdana"/>
                <a:cs typeface="Verdana"/>
              </a:rPr>
              <a:t>that</a:t>
            </a:r>
            <a:r>
              <a:rPr sz="544" spc="-3">
                <a:latin typeface="Verdana"/>
                <a:cs typeface="Verdana"/>
              </a:rPr>
              <a:t> </a:t>
            </a:r>
            <a:r>
              <a:rPr sz="544">
                <a:latin typeface="Verdana"/>
                <a:cs typeface="Verdana"/>
              </a:rPr>
              <a:t>we</a:t>
            </a:r>
            <a:r>
              <a:rPr sz="544" spc="-10">
                <a:latin typeface="Verdana"/>
                <a:cs typeface="Verdana"/>
              </a:rPr>
              <a:t> </a:t>
            </a:r>
            <a:r>
              <a:rPr sz="544">
                <a:latin typeface="Verdana"/>
                <a:cs typeface="Verdana"/>
              </a:rPr>
              <a:t>can</a:t>
            </a:r>
            <a:r>
              <a:rPr sz="544" spc="-3">
                <a:latin typeface="Verdana"/>
                <a:cs typeface="Verdana"/>
              </a:rPr>
              <a:t> </a:t>
            </a:r>
            <a:r>
              <a:rPr sz="544">
                <a:latin typeface="Verdana"/>
                <a:cs typeface="Verdana"/>
              </a:rPr>
              <a:t>provide</a:t>
            </a:r>
            <a:r>
              <a:rPr sz="544" spc="-7">
                <a:latin typeface="Verdana"/>
                <a:cs typeface="Verdana"/>
              </a:rPr>
              <a:t> </a:t>
            </a:r>
            <a:r>
              <a:rPr sz="544">
                <a:latin typeface="Verdana"/>
                <a:cs typeface="Verdana"/>
              </a:rPr>
              <a:t>you</a:t>
            </a:r>
            <a:r>
              <a:rPr sz="544" spc="-3">
                <a:latin typeface="Verdana"/>
                <a:cs typeface="Verdana"/>
              </a:rPr>
              <a:t> </a:t>
            </a:r>
            <a:r>
              <a:rPr sz="544">
                <a:latin typeface="Verdana"/>
                <a:cs typeface="Verdana"/>
              </a:rPr>
              <a:t>with</a:t>
            </a:r>
            <a:r>
              <a:rPr sz="544" spc="-10">
                <a:latin typeface="Verdana"/>
                <a:cs typeface="Verdana"/>
              </a:rPr>
              <a:t> </a:t>
            </a:r>
            <a:r>
              <a:rPr sz="544">
                <a:latin typeface="Verdana"/>
                <a:cs typeface="Verdana"/>
              </a:rPr>
              <a:t>the</a:t>
            </a:r>
            <a:r>
              <a:rPr sz="544" spc="-3">
                <a:latin typeface="Verdana"/>
                <a:cs typeface="Verdana"/>
              </a:rPr>
              <a:t> </a:t>
            </a:r>
            <a:r>
              <a:rPr sz="544">
                <a:latin typeface="Verdana"/>
                <a:cs typeface="Verdana"/>
              </a:rPr>
              <a:t>answers</a:t>
            </a:r>
            <a:r>
              <a:rPr sz="544" spc="-3">
                <a:latin typeface="Verdana"/>
                <a:cs typeface="Verdana"/>
              </a:rPr>
              <a:t> </a:t>
            </a:r>
            <a:r>
              <a:rPr sz="544" spc="-17">
                <a:latin typeface="Verdana"/>
                <a:cs typeface="Verdana"/>
              </a:rPr>
              <a:t>you </a:t>
            </a:r>
            <a:r>
              <a:rPr sz="544">
                <a:latin typeface="Verdana"/>
                <a:cs typeface="Verdana"/>
              </a:rPr>
              <a:t>need</a:t>
            </a:r>
            <a:r>
              <a:rPr sz="544" spc="-10">
                <a:latin typeface="Verdana"/>
                <a:cs typeface="Verdana"/>
              </a:rPr>
              <a:t> </a:t>
            </a:r>
            <a:r>
              <a:rPr sz="544">
                <a:latin typeface="Verdana"/>
                <a:cs typeface="Verdana"/>
              </a:rPr>
              <a:t>to</a:t>
            </a:r>
            <a:r>
              <a:rPr sz="544" spc="-10">
                <a:latin typeface="Verdana"/>
                <a:cs typeface="Verdana"/>
              </a:rPr>
              <a:t> </a:t>
            </a:r>
            <a:r>
              <a:rPr sz="544">
                <a:latin typeface="Verdana"/>
                <a:cs typeface="Verdana"/>
              </a:rPr>
              <a:t>make</a:t>
            </a:r>
            <a:r>
              <a:rPr sz="544" spc="-10">
                <a:latin typeface="Verdana"/>
                <a:cs typeface="Verdana"/>
              </a:rPr>
              <a:t> </a:t>
            </a:r>
            <a:r>
              <a:rPr sz="544">
                <a:latin typeface="Verdana"/>
                <a:cs typeface="Verdana"/>
              </a:rPr>
              <a:t>an</a:t>
            </a:r>
            <a:r>
              <a:rPr sz="544" spc="-10">
                <a:latin typeface="Verdana"/>
                <a:cs typeface="Verdana"/>
              </a:rPr>
              <a:t> </a:t>
            </a:r>
            <a:r>
              <a:rPr sz="544">
                <a:latin typeface="Verdana"/>
                <a:cs typeface="Verdana"/>
              </a:rPr>
              <a:t>informed</a:t>
            </a:r>
            <a:r>
              <a:rPr sz="544" spc="-10">
                <a:latin typeface="Verdana"/>
                <a:cs typeface="Verdana"/>
              </a:rPr>
              <a:t> </a:t>
            </a:r>
            <a:r>
              <a:rPr sz="544">
                <a:latin typeface="Verdana"/>
                <a:cs typeface="Verdana"/>
              </a:rPr>
              <a:t>decision.</a:t>
            </a:r>
            <a:r>
              <a:rPr sz="544" spc="-10">
                <a:latin typeface="Verdana"/>
                <a:cs typeface="Verdana"/>
              </a:rPr>
              <a:t> </a:t>
            </a:r>
            <a:r>
              <a:rPr sz="544">
                <a:latin typeface="Verdana"/>
                <a:cs typeface="Verdana"/>
              </a:rPr>
              <a:t>If</a:t>
            </a:r>
            <a:r>
              <a:rPr sz="544" spc="-10">
                <a:latin typeface="Verdana"/>
                <a:cs typeface="Verdana"/>
              </a:rPr>
              <a:t> </a:t>
            </a:r>
            <a:r>
              <a:rPr sz="544">
                <a:latin typeface="Verdana"/>
                <a:cs typeface="Verdana"/>
              </a:rPr>
              <a:t>you</a:t>
            </a:r>
            <a:r>
              <a:rPr sz="544" spc="-10">
                <a:latin typeface="Verdana"/>
                <a:cs typeface="Verdana"/>
              </a:rPr>
              <a:t> </a:t>
            </a:r>
            <a:r>
              <a:rPr sz="544">
                <a:latin typeface="Verdana"/>
                <a:cs typeface="Verdana"/>
              </a:rPr>
              <a:t>have</a:t>
            </a:r>
            <a:r>
              <a:rPr sz="544" spc="-7">
                <a:latin typeface="Verdana"/>
                <a:cs typeface="Verdana"/>
              </a:rPr>
              <a:t> </a:t>
            </a:r>
            <a:r>
              <a:rPr sz="544" spc="-17">
                <a:latin typeface="Verdana"/>
                <a:cs typeface="Verdana"/>
              </a:rPr>
              <a:t>any </a:t>
            </a:r>
            <a:r>
              <a:rPr sz="544">
                <a:latin typeface="Verdana"/>
                <a:cs typeface="Verdana"/>
              </a:rPr>
              <a:t>more</a:t>
            </a:r>
            <a:r>
              <a:rPr sz="544" spc="-14">
                <a:latin typeface="Verdana"/>
                <a:cs typeface="Verdana"/>
              </a:rPr>
              <a:t> </a:t>
            </a:r>
            <a:r>
              <a:rPr sz="544">
                <a:latin typeface="Verdana"/>
                <a:cs typeface="Verdana"/>
              </a:rPr>
              <a:t>questions</a:t>
            </a:r>
            <a:r>
              <a:rPr sz="544" spc="-10">
                <a:latin typeface="Verdana"/>
                <a:cs typeface="Verdana"/>
              </a:rPr>
              <a:t> </a:t>
            </a:r>
            <a:r>
              <a:rPr sz="544">
                <a:latin typeface="Verdana"/>
                <a:cs typeface="Verdana"/>
              </a:rPr>
              <a:t>in</a:t>
            </a:r>
            <a:r>
              <a:rPr sz="544" spc="-7">
                <a:latin typeface="Verdana"/>
                <a:cs typeface="Verdana"/>
              </a:rPr>
              <a:t> </a:t>
            </a:r>
            <a:r>
              <a:rPr sz="544">
                <a:latin typeface="Verdana"/>
                <a:cs typeface="Verdana"/>
              </a:rPr>
              <a:t>the</a:t>
            </a:r>
            <a:r>
              <a:rPr sz="544" spc="-7">
                <a:latin typeface="Verdana"/>
                <a:cs typeface="Verdana"/>
              </a:rPr>
              <a:t> </a:t>
            </a:r>
            <a:r>
              <a:rPr sz="544">
                <a:latin typeface="Verdana"/>
                <a:cs typeface="Verdana"/>
              </a:rPr>
              <a:t>future,</a:t>
            </a:r>
            <a:r>
              <a:rPr sz="544" spc="-7">
                <a:latin typeface="Verdana"/>
                <a:cs typeface="Verdana"/>
              </a:rPr>
              <a:t> </a:t>
            </a:r>
            <a:r>
              <a:rPr sz="544">
                <a:latin typeface="Verdana"/>
                <a:cs typeface="Verdana"/>
              </a:rPr>
              <a:t>just</a:t>
            </a:r>
            <a:r>
              <a:rPr sz="544" spc="-10">
                <a:latin typeface="Verdana"/>
                <a:cs typeface="Verdana"/>
              </a:rPr>
              <a:t> </a:t>
            </a:r>
            <a:r>
              <a:rPr sz="544">
                <a:latin typeface="Verdana"/>
                <a:cs typeface="Verdana"/>
              </a:rPr>
              <a:t>let</a:t>
            </a:r>
            <a:r>
              <a:rPr sz="544" spc="-7">
                <a:latin typeface="Verdana"/>
                <a:cs typeface="Verdana"/>
              </a:rPr>
              <a:t> </a:t>
            </a:r>
            <a:r>
              <a:rPr sz="544">
                <a:latin typeface="Verdana"/>
                <a:cs typeface="Verdana"/>
              </a:rPr>
              <a:t>us</a:t>
            </a:r>
            <a:r>
              <a:rPr sz="544" spc="-7">
                <a:latin typeface="Verdana"/>
                <a:cs typeface="Verdana"/>
              </a:rPr>
              <a:t> </a:t>
            </a:r>
            <a:r>
              <a:rPr sz="544" spc="-14">
                <a:latin typeface="Verdana"/>
                <a:cs typeface="Verdana"/>
              </a:rPr>
              <a:t>know</a:t>
            </a:r>
            <a:endParaRPr sz="544">
              <a:latin typeface="Verdana"/>
              <a:cs typeface="Verdana"/>
            </a:endParaRPr>
          </a:p>
          <a:p>
            <a:pPr marL="8637" marR="29367">
              <a:lnSpc>
                <a:spcPct val="109300"/>
              </a:lnSpc>
              <a:spcBef>
                <a:spcPts val="384"/>
              </a:spcBef>
            </a:pPr>
            <a:r>
              <a:rPr sz="544">
                <a:latin typeface="Verdana"/>
                <a:cs typeface="Verdana"/>
              </a:rPr>
              <a:t>Here</a:t>
            </a:r>
            <a:r>
              <a:rPr sz="544" spc="-10">
                <a:latin typeface="Verdana"/>
                <a:cs typeface="Verdana"/>
              </a:rPr>
              <a:t> </a:t>
            </a:r>
            <a:r>
              <a:rPr sz="544">
                <a:latin typeface="Verdana"/>
                <a:cs typeface="Verdana"/>
              </a:rPr>
              <a:t>is</a:t>
            </a:r>
            <a:r>
              <a:rPr sz="544" spc="-10">
                <a:latin typeface="Verdana"/>
                <a:cs typeface="Verdana"/>
              </a:rPr>
              <a:t> </a:t>
            </a:r>
            <a:r>
              <a:rPr sz="544">
                <a:latin typeface="Verdana"/>
                <a:cs typeface="Verdana"/>
              </a:rPr>
              <a:t>the</a:t>
            </a:r>
            <a:r>
              <a:rPr sz="544" spc="-3">
                <a:latin typeface="Verdana"/>
                <a:cs typeface="Verdana"/>
              </a:rPr>
              <a:t> </a:t>
            </a:r>
            <a:r>
              <a:rPr sz="544">
                <a:latin typeface="Verdana"/>
                <a:cs typeface="Verdana"/>
              </a:rPr>
              <a:t>informed</a:t>
            </a:r>
            <a:r>
              <a:rPr sz="544" spc="-10">
                <a:latin typeface="Verdana"/>
                <a:cs typeface="Verdana"/>
              </a:rPr>
              <a:t> </a:t>
            </a:r>
            <a:r>
              <a:rPr sz="544">
                <a:latin typeface="Verdana"/>
                <a:cs typeface="Verdana"/>
              </a:rPr>
              <a:t>consent</a:t>
            </a:r>
            <a:r>
              <a:rPr sz="544" spc="-7">
                <a:latin typeface="Verdana"/>
                <a:cs typeface="Verdana"/>
              </a:rPr>
              <a:t> </a:t>
            </a:r>
            <a:r>
              <a:rPr sz="544">
                <a:latin typeface="Verdana"/>
                <a:cs typeface="Verdana"/>
              </a:rPr>
              <a:t>form,</a:t>
            </a:r>
            <a:r>
              <a:rPr sz="544" spc="-3">
                <a:latin typeface="Verdana"/>
                <a:cs typeface="Verdana"/>
              </a:rPr>
              <a:t> </a:t>
            </a:r>
            <a:r>
              <a:rPr sz="544">
                <a:latin typeface="Verdana"/>
                <a:cs typeface="Verdana"/>
              </a:rPr>
              <a:t>a</a:t>
            </a:r>
            <a:r>
              <a:rPr sz="544" spc="-7">
                <a:latin typeface="Verdana"/>
                <a:cs typeface="Verdana"/>
              </a:rPr>
              <a:t> </a:t>
            </a:r>
            <a:r>
              <a:rPr sz="544">
                <a:latin typeface="Verdana"/>
                <a:cs typeface="Verdana"/>
              </a:rPr>
              <a:t>member</a:t>
            </a:r>
            <a:r>
              <a:rPr sz="544" spc="-3">
                <a:latin typeface="Verdana"/>
                <a:cs typeface="Verdana"/>
              </a:rPr>
              <a:t> </a:t>
            </a:r>
            <a:r>
              <a:rPr sz="544" spc="-17">
                <a:latin typeface="Verdana"/>
                <a:cs typeface="Verdana"/>
              </a:rPr>
              <a:t>of</a:t>
            </a:r>
            <a:r>
              <a:rPr sz="544" spc="340">
                <a:latin typeface="Verdana"/>
                <a:cs typeface="Verdana"/>
              </a:rPr>
              <a:t> </a:t>
            </a:r>
            <a:r>
              <a:rPr sz="544">
                <a:latin typeface="Verdana"/>
                <a:cs typeface="Verdana"/>
              </a:rPr>
              <a:t>the</a:t>
            </a:r>
            <a:r>
              <a:rPr sz="544" spc="-10">
                <a:latin typeface="Verdana"/>
                <a:cs typeface="Verdana"/>
              </a:rPr>
              <a:t> </a:t>
            </a:r>
            <a:r>
              <a:rPr sz="544">
                <a:latin typeface="Verdana"/>
                <a:cs typeface="Verdana"/>
              </a:rPr>
              <a:t>team</a:t>
            </a:r>
            <a:r>
              <a:rPr sz="544" spc="-7">
                <a:latin typeface="Verdana"/>
                <a:cs typeface="Verdana"/>
              </a:rPr>
              <a:t> </a:t>
            </a:r>
            <a:r>
              <a:rPr sz="544">
                <a:latin typeface="Verdana"/>
                <a:cs typeface="Verdana"/>
              </a:rPr>
              <a:t>will</a:t>
            </a:r>
            <a:r>
              <a:rPr sz="544" spc="-10">
                <a:latin typeface="Verdana"/>
                <a:cs typeface="Verdana"/>
              </a:rPr>
              <a:t> </a:t>
            </a:r>
            <a:r>
              <a:rPr sz="544">
                <a:latin typeface="Verdana"/>
                <a:cs typeface="Verdana"/>
              </a:rPr>
              <a:t>be</a:t>
            </a:r>
            <a:r>
              <a:rPr sz="544" spc="-10">
                <a:latin typeface="Verdana"/>
                <a:cs typeface="Verdana"/>
              </a:rPr>
              <a:t> </a:t>
            </a:r>
            <a:r>
              <a:rPr sz="544">
                <a:latin typeface="Verdana"/>
                <a:cs typeface="Verdana"/>
              </a:rPr>
              <a:t>happy</a:t>
            </a:r>
            <a:r>
              <a:rPr sz="544" spc="-7">
                <a:latin typeface="Verdana"/>
                <a:cs typeface="Verdana"/>
              </a:rPr>
              <a:t> </a:t>
            </a:r>
            <a:r>
              <a:rPr sz="544">
                <a:latin typeface="Verdana"/>
                <a:cs typeface="Verdana"/>
              </a:rPr>
              <a:t>to</a:t>
            </a:r>
            <a:r>
              <a:rPr sz="544" spc="-7">
                <a:latin typeface="Verdana"/>
                <a:cs typeface="Verdana"/>
              </a:rPr>
              <a:t> </a:t>
            </a:r>
            <a:r>
              <a:rPr sz="544">
                <a:latin typeface="Verdana"/>
                <a:cs typeface="Verdana"/>
              </a:rPr>
              <a:t>go</a:t>
            </a:r>
            <a:r>
              <a:rPr sz="544" spc="-10">
                <a:latin typeface="Verdana"/>
                <a:cs typeface="Verdana"/>
              </a:rPr>
              <a:t> </a:t>
            </a:r>
            <a:r>
              <a:rPr sz="544">
                <a:latin typeface="Verdana"/>
                <a:cs typeface="Verdana"/>
              </a:rPr>
              <a:t>through</a:t>
            </a:r>
            <a:r>
              <a:rPr sz="544" spc="-7">
                <a:latin typeface="Verdana"/>
                <a:cs typeface="Verdana"/>
              </a:rPr>
              <a:t> </a:t>
            </a:r>
            <a:r>
              <a:rPr sz="544">
                <a:latin typeface="Verdana"/>
                <a:cs typeface="Verdana"/>
              </a:rPr>
              <a:t>any</a:t>
            </a:r>
            <a:r>
              <a:rPr sz="544" spc="-7">
                <a:latin typeface="Verdana"/>
                <a:cs typeface="Verdana"/>
              </a:rPr>
              <a:t> questions </a:t>
            </a:r>
            <a:r>
              <a:rPr sz="544">
                <a:latin typeface="Verdana"/>
                <a:cs typeface="Verdana"/>
              </a:rPr>
              <a:t>you</a:t>
            </a:r>
            <a:r>
              <a:rPr sz="544" spc="-14">
                <a:latin typeface="Verdana"/>
                <a:cs typeface="Verdana"/>
              </a:rPr>
              <a:t> </a:t>
            </a:r>
            <a:r>
              <a:rPr sz="544">
                <a:latin typeface="Verdana"/>
                <a:cs typeface="Verdana"/>
              </a:rPr>
              <a:t>have.</a:t>
            </a:r>
            <a:r>
              <a:rPr sz="544" spc="-10">
                <a:latin typeface="Verdana"/>
                <a:cs typeface="Verdana"/>
              </a:rPr>
              <a:t> </a:t>
            </a:r>
            <a:r>
              <a:rPr sz="544">
                <a:latin typeface="Verdana"/>
                <a:cs typeface="Verdana"/>
              </a:rPr>
              <a:t>It’s</a:t>
            </a:r>
            <a:r>
              <a:rPr sz="544" spc="-10">
                <a:latin typeface="Verdana"/>
                <a:cs typeface="Verdana"/>
              </a:rPr>
              <a:t> </a:t>
            </a:r>
            <a:r>
              <a:rPr sz="544">
                <a:latin typeface="Verdana"/>
                <a:cs typeface="Verdana"/>
              </a:rPr>
              <a:t>your</a:t>
            </a:r>
            <a:r>
              <a:rPr sz="544" spc="-10">
                <a:latin typeface="Verdana"/>
                <a:cs typeface="Verdana"/>
              </a:rPr>
              <a:t> </a:t>
            </a:r>
            <a:r>
              <a:rPr sz="544">
                <a:latin typeface="Verdana"/>
                <a:cs typeface="Verdana"/>
              </a:rPr>
              <a:t>decision</a:t>
            </a:r>
            <a:r>
              <a:rPr sz="544" spc="-14">
                <a:latin typeface="Verdana"/>
                <a:cs typeface="Verdana"/>
              </a:rPr>
              <a:t> </a:t>
            </a:r>
            <a:r>
              <a:rPr sz="544">
                <a:latin typeface="Verdana"/>
                <a:cs typeface="Verdana"/>
              </a:rPr>
              <a:t>to</a:t>
            </a:r>
            <a:r>
              <a:rPr sz="544" spc="-10">
                <a:latin typeface="Verdana"/>
                <a:cs typeface="Verdana"/>
              </a:rPr>
              <a:t> </a:t>
            </a:r>
            <a:r>
              <a:rPr sz="544">
                <a:latin typeface="Verdana"/>
                <a:cs typeface="Verdana"/>
              </a:rPr>
              <a:t>be</a:t>
            </a:r>
            <a:r>
              <a:rPr sz="544" spc="-10">
                <a:latin typeface="Verdana"/>
                <a:cs typeface="Verdana"/>
              </a:rPr>
              <a:t> </a:t>
            </a:r>
            <a:r>
              <a:rPr sz="544">
                <a:latin typeface="Verdana"/>
                <a:cs typeface="Verdana"/>
              </a:rPr>
              <a:t>involved</a:t>
            </a:r>
            <a:r>
              <a:rPr sz="544" spc="-10">
                <a:latin typeface="Verdana"/>
                <a:cs typeface="Verdana"/>
              </a:rPr>
              <a:t> </a:t>
            </a:r>
            <a:r>
              <a:rPr sz="544">
                <a:latin typeface="Verdana"/>
                <a:cs typeface="Verdana"/>
              </a:rPr>
              <a:t>or</a:t>
            </a:r>
            <a:r>
              <a:rPr sz="544" spc="-10">
                <a:latin typeface="Verdana"/>
                <a:cs typeface="Verdana"/>
              </a:rPr>
              <a:t> </a:t>
            </a:r>
            <a:r>
              <a:rPr sz="544" spc="-17">
                <a:latin typeface="Verdana"/>
                <a:cs typeface="Verdana"/>
              </a:rPr>
              <a:t>not </a:t>
            </a:r>
            <a:r>
              <a:rPr sz="544">
                <a:latin typeface="Verdana"/>
                <a:cs typeface="Verdana"/>
              </a:rPr>
              <a:t>and</a:t>
            </a:r>
            <a:r>
              <a:rPr sz="544" spc="-7">
                <a:latin typeface="Verdana"/>
                <a:cs typeface="Verdana"/>
              </a:rPr>
              <a:t> </a:t>
            </a:r>
            <a:r>
              <a:rPr sz="544">
                <a:latin typeface="Verdana"/>
                <a:cs typeface="Verdana"/>
              </a:rPr>
              <a:t>it</a:t>
            </a:r>
            <a:r>
              <a:rPr sz="544" spc="-7">
                <a:latin typeface="Verdana"/>
                <a:cs typeface="Verdana"/>
              </a:rPr>
              <a:t> </a:t>
            </a:r>
            <a:r>
              <a:rPr sz="544">
                <a:latin typeface="Verdana"/>
                <a:cs typeface="Verdana"/>
              </a:rPr>
              <a:t>won’t</a:t>
            </a:r>
            <a:r>
              <a:rPr sz="544" spc="-3">
                <a:latin typeface="Verdana"/>
                <a:cs typeface="Verdana"/>
              </a:rPr>
              <a:t> </a:t>
            </a:r>
            <a:r>
              <a:rPr sz="544">
                <a:latin typeface="Verdana"/>
                <a:cs typeface="Verdana"/>
              </a:rPr>
              <a:t>impact</a:t>
            </a:r>
            <a:r>
              <a:rPr sz="544" spc="-7">
                <a:latin typeface="Verdana"/>
                <a:cs typeface="Verdana"/>
              </a:rPr>
              <a:t> </a:t>
            </a:r>
            <a:r>
              <a:rPr sz="544">
                <a:latin typeface="Verdana"/>
                <a:cs typeface="Verdana"/>
              </a:rPr>
              <a:t>on</a:t>
            </a:r>
            <a:r>
              <a:rPr sz="544" spc="-3">
                <a:latin typeface="Verdana"/>
                <a:cs typeface="Verdana"/>
              </a:rPr>
              <a:t> </a:t>
            </a:r>
            <a:r>
              <a:rPr sz="544">
                <a:latin typeface="Verdana"/>
                <a:cs typeface="Verdana"/>
              </a:rPr>
              <a:t>your</a:t>
            </a:r>
            <a:r>
              <a:rPr sz="544" spc="-3">
                <a:latin typeface="Verdana"/>
                <a:cs typeface="Verdana"/>
              </a:rPr>
              <a:t> </a:t>
            </a:r>
            <a:r>
              <a:rPr sz="544">
                <a:latin typeface="Verdana"/>
                <a:cs typeface="Verdana"/>
              </a:rPr>
              <a:t>future</a:t>
            </a:r>
            <a:r>
              <a:rPr sz="544" spc="-3">
                <a:latin typeface="Verdana"/>
                <a:cs typeface="Verdana"/>
              </a:rPr>
              <a:t> </a:t>
            </a:r>
            <a:r>
              <a:rPr sz="544">
                <a:latin typeface="Verdana"/>
                <a:cs typeface="Verdana"/>
              </a:rPr>
              <a:t>medication.</a:t>
            </a:r>
            <a:r>
              <a:rPr sz="544" spc="-3">
                <a:latin typeface="Verdana"/>
                <a:cs typeface="Verdana"/>
              </a:rPr>
              <a:t> </a:t>
            </a:r>
            <a:r>
              <a:rPr sz="544" spc="-17">
                <a:latin typeface="Verdana"/>
                <a:cs typeface="Verdana"/>
              </a:rPr>
              <a:t>You </a:t>
            </a:r>
            <a:r>
              <a:rPr sz="544">
                <a:latin typeface="Verdana"/>
                <a:cs typeface="Verdana"/>
              </a:rPr>
              <a:t>should</a:t>
            </a:r>
            <a:r>
              <a:rPr sz="544" spc="-7">
                <a:latin typeface="Verdana"/>
                <a:cs typeface="Verdana"/>
              </a:rPr>
              <a:t> </a:t>
            </a:r>
            <a:r>
              <a:rPr sz="544">
                <a:latin typeface="Verdana"/>
                <a:cs typeface="Verdana"/>
              </a:rPr>
              <a:t>take</a:t>
            </a:r>
            <a:r>
              <a:rPr sz="544" spc="-7">
                <a:latin typeface="Verdana"/>
                <a:cs typeface="Verdana"/>
              </a:rPr>
              <a:t> </a:t>
            </a:r>
            <a:r>
              <a:rPr sz="544">
                <a:latin typeface="Verdana"/>
                <a:cs typeface="Verdana"/>
              </a:rPr>
              <a:t>all</a:t>
            </a:r>
            <a:r>
              <a:rPr sz="544" spc="-3">
                <a:latin typeface="Verdana"/>
                <a:cs typeface="Verdana"/>
              </a:rPr>
              <a:t> </a:t>
            </a:r>
            <a:r>
              <a:rPr sz="544">
                <a:latin typeface="Verdana"/>
                <a:cs typeface="Verdana"/>
              </a:rPr>
              <a:t>the</a:t>
            </a:r>
            <a:r>
              <a:rPr sz="544" spc="-7">
                <a:latin typeface="Verdana"/>
                <a:cs typeface="Verdana"/>
              </a:rPr>
              <a:t> </a:t>
            </a:r>
            <a:r>
              <a:rPr sz="544">
                <a:latin typeface="Verdana"/>
                <a:cs typeface="Verdana"/>
              </a:rPr>
              <a:t>time</a:t>
            </a:r>
            <a:r>
              <a:rPr sz="544" spc="-3">
                <a:latin typeface="Verdana"/>
                <a:cs typeface="Verdana"/>
              </a:rPr>
              <a:t> </a:t>
            </a:r>
            <a:r>
              <a:rPr sz="544">
                <a:latin typeface="Verdana"/>
                <a:cs typeface="Verdana"/>
              </a:rPr>
              <a:t>you</a:t>
            </a:r>
            <a:r>
              <a:rPr sz="544" spc="-7">
                <a:latin typeface="Verdana"/>
                <a:cs typeface="Verdana"/>
              </a:rPr>
              <a:t> </a:t>
            </a:r>
            <a:r>
              <a:rPr sz="544">
                <a:latin typeface="Verdana"/>
                <a:cs typeface="Verdana"/>
              </a:rPr>
              <a:t>need</a:t>
            </a:r>
            <a:r>
              <a:rPr sz="544" spc="-3">
                <a:latin typeface="Verdana"/>
                <a:cs typeface="Verdana"/>
              </a:rPr>
              <a:t> </a:t>
            </a:r>
            <a:r>
              <a:rPr sz="544">
                <a:latin typeface="Verdana"/>
                <a:cs typeface="Verdana"/>
              </a:rPr>
              <a:t>to</a:t>
            </a:r>
            <a:r>
              <a:rPr sz="544" spc="-7">
                <a:latin typeface="Verdana"/>
                <a:cs typeface="Verdana"/>
              </a:rPr>
              <a:t> </a:t>
            </a:r>
            <a:r>
              <a:rPr sz="544">
                <a:latin typeface="Verdana"/>
                <a:cs typeface="Verdana"/>
              </a:rPr>
              <a:t>evaluate</a:t>
            </a:r>
            <a:r>
              <a:rPr sz="544" spc="-3">
                <a:latin typeface="Verdana"/>
                <a:cs typeface="Verdana"/>
              </a:rPr>
              <a:t> </a:t>
            </a:r>
            <a:r>
              <a:rPr sz="544" spc="-17">
                <a:latin typeface="Verdana"/>
                <a:cs typeface="Verdana"/>
              </a:rPr>
              <a:t>the </a:t>
            </a:r>
            <a:r>
              <a:rPr sz="544" spc="-7">
                <a:latin typeface="Verdana"/>
                <a:cs typeface="Verdana"/>
              </a:rPr>
              <a:t>information</a:t>
            </a:r>
            <a:endParaRPr sz="544">
              <a:latin typeface="Verdana"/>
              <a:cs typeface="Verdana"/>
            </a:endParaRPr>
          </a:p>
        </p:txBody>
      </p:sp>
      <p:sp>
        <p:nvSpPr>
          <p:cNvPr id="39" name="object 39"/>
          <p:cNvSpPr txBox="1"/>
          <p:nvPr/>
        </p:nvSpPr>
        <p:spPr>
          <a:xfrm>
            <a:off x="3864199" y="3174727"/>
            <a:ext cx="1828512" cy="1405001"/>
          </a:xfrm>
          <a:prstGeom prst="rect">
            <a:avLst/>
          </a:prstGeom>
        </p:spPr>
        <p:txBody>
          <a:bodyPr vert="horz" wrap="square" lIns="0" tIns="8637" rIns="0" bIns="0" rtlCol="0">
            <a:spAutoFit/>
          </a:bodyPr>
          <a:lstStyle/>
          <a:p>
            <a:pPr marL="8637" marR="159358">
              <a:lnSpc>
                <a:spcPct val="114599"/>
              </a:lnSpc>
              <a:spcBef>
                <a:spcPts val="68"/>
              </a:spcBef>
            </a:pPr>
            <a:r>
              <a:rPr sz="544">
                <a:latin typeface="Verdana"/>
                <a:cs typeface="Verdana"/>
              </a:rPr>
              <a:t>I</a:t>
            </a:r>
            <a:r>
              <a:rPr sz="544" spc="-7">
                <a:latin typeface="Verdana"/>
                <a:cs typeface="Verdana"/>
              </a:rPr>
              <a:t> </a:t>
            </a:r>
            <a:r>
              <a:rPr sz="544">
                <a:latin typeface="Verdana"/>
                <a:cs typeface="Verdana"/>
              </a:rPr>
              <a:t>recognise</a:t>
            </a:r>
            <a:r>
              <a:rPr sz="544" spc="-3">
                <a:latin typeface="Verdana"/>
                <a:cs typeface="Verdana"/>
              </a:rPr>
              <a:t> </a:t>
            </a:r>
            <a:r>
              <a:rPr sz="544">
                <a:latin typeface="Verdana"/>
                <a:cs typeface="Verdana"/>
              </a:rPr>
              <a:t>that</a:t>
            </a:r>
            <a:r>
              <a:rPr sz="544" spc="-3">
                <a:latin typeface="Verdana"/>
                <a:cs typeface="Verdana"/>
              </a:rPr>
              <a:t> </a:t>
            </a:r>
            <a:r>
              <a:rPr sz="544">
                <a:latin typeface="Verdana"/>
                <a:cs typeface="Verdana"/>
              </a:rPr>
              <a:t>you</a:t>
            </a:r>
            <a:r>
              <a:rPr sz="544" spc="-7">
                <a:latin typeface="Verdana"/>
                <a:cs typeface="Verdana"/>
              </a:rPr>
              <a:t> </a:t>
            </a:r>
            <a:r>
              <a:rPr sz="544">
                <a:latin typeface="Verdana"/>
                <a:cs typeface="Verdana"/>
              </a:rPr>
              <a:t>have</a:t>
            </a:r>
            <a:r>
              <a:rPr sz="544" spc="-3">
                <a:latin typeface="Verdana"/>
                <a:cs typeface="Verdana"/>
              </a:rPr>
              <a:t> </a:t>
            </a:r>
            <a:r>
              <a:rPr sz="544">
                <a:latin typeface="Verdana"/>
                <a:cs typeface="Verdana"/>
              </a:rPr>
              <a:t>some</a:t>
            </a:r>
            <a:r>
              <a:rPr sz="544" spc="-3">
                <a:latin typeface="Verdana"/>
                <a:cs typeface="Verdana"/>
              </a:rPr>
              <a:t> </a:t>
            </a:r>
            <a:r>
              <a:rPr sz="544">
                <a:latin typeface="Verdana"/>
                <a:cs typeface="Verdana"/>
              </a:rPr>
              <a:t>concerns</a:t>
            </a:r>
            <a:r>
              <a:rPr sz="544" spc="-3">
                <a:latin typeface="Verdana"/>
                <a:cs typeface="Verdana"/>
              </a:rPr>
              <a:t> </a:t>
            </a:r>
            <a:r>
              <a:rPr sz="544" spc="-7">
                <a:latin typeface="Verdana"/>
                <a:cs typeface="Verdana"/>
              </a:rPr>
              <a:t>about </a:t>
            </a:r>
            <a:r>
              <a:rPr sz="544">
                <a:latin typeface="Verdana"/>
                <a:cs typeface="Verdana"/>
              </a:rPr>
              <a:t>signing</a:t>
            </a:r>
            <a:r>
              <a:rPr sz="544" spc="-3">
                <a:latin typeface="Verdana"/>
                <a:cs typeface="Verdana"/>
              </a:rPr>
              <a:t> </a:t>
            </a:r>
            <a:r>
              <a:rPr sz="544">
                <a:latin typeface="Verdana"/>
                <a:cs typeface="Verdana"/>
              </a:rPr>
              <a:t>the</a:t>
            </a:r>
            <a:r>
              <a:rPr sz="544" spc="-3">
                <a:latin typeface="Verdana"/>
                <a:cs typeface="Verdana"/>
              </a:rPr>
              <a:t> </a:t>
            </a:r>
            <a:r>
              <a:rPr sz="544">
                <a:latin typeface="Verdana"/>
                <a:cs typeface="Verdana"/>
              </a:rPr>
              <a:t>consent </a:t>
            </a:r>
            <a:r>
              <a:rPr sz="544" spc="-14">
                <a:latin typeface="Verdana"/>
                <a:cs typeface="Verdana"/>
              </a:rPr>
              <a:t>form</a:t>
            </a:r>
            <a:endParaRPr sz="544">
              <a:latin typeface="Verdana"/>
              <a:cs typeface="Verdana"/>
            </a:endParaRPr>
          </a:p>
          <a:p>
            <a:pPr marL="8637" marR="20729">
              <a:lnSpc>
                <a:spcPct val="114599"/>
              </a:lnSpc>
              <a:spcBef>
                <a:spcPts val="384"/>
              </a:spcBef>
            </a:pPr>
            <a:r>
              <a:rPr sz="544">
                <a:latin typeface="Verdana"/>
                <a:cs typeface="Verdana"/>
              </a:rPr>
              <a:t>It</a:t>
            </a:r>
            <a:r>
              <a:rPr sz="544" spc="-14">
                <a:latin typeface="Verdana"/>
                <a:cs typeface="Verdana"/>
              </a:rPr>
              <a:t> </a:t>
            </a:r>
            <a:r>
              <a:rPr sz="544">
                <a:latin typeface="Verdana"/>
                <a:cs typeface="Verdana"/>
              </a:rPr>
              <a:t>is</a:t>
            </a:r>
            <a:r>
              <a:rPr sz="544" spc="-10">
                <a:latin typeface="Verdana"/>
                <a:cs typeface="Verdana"/>
              </a:rPr>
              <a:t> </a:t>
            </a:r>
            <a:r>
              <a:rPr sz="544">
                <a:latin typeface="Verdana"/>
                <a:cs typeface="Verdana"/>
              </a:rPr>
              <a:t>understandable</a:t>
            </a:r>
            <a:r>
              <a:rPr sz="544" spc="-3">
                <a:latin typeface="Verdana"/>
                <a:cs typeface="Verdana"/>
              </a:rPr>
              <a:t> </a:t>
            </a:r>
            <a:r>
              <a:rPr sz="544">
                <a:latin typeface="Verdana"/>
                <a:cs typeface="Verdana"/>
              </a:rPr>
              <a:t>that</a:t>
            </a:r>
            <a:r>
              <a:rPr sz="544" spc="-7">
                <a:latin typeface="Verdana"/>
                <a:cs typeface="Verdana"/>
              </a:rPr>
              <a:t> </a:t>
            </a:r>
            <a:r>
              <a:rPr sz="544">
                <a:latin typeface="Verdana"/>
                <a:cs typeface="Verdana"/>
              </a:rPr>
              <a:t>you</a:t>
            </a:r>
            <a:r>
              <a:rPr sz="544" spc="-7">
                <a:latin typeface="Verdana"/>
                <a:cs typeface="Verdana"/>
              </a:rPr>
              <a:t> </a:t>
            </a:r>
            <a:r>
              <a:rPr sz="544">
                <a:latin typeface="Verdana"/>
                <a:cs typeface="Verdana"/>
              </a:rPr>
              <a:t>might</a:t>
            </a:r>
            <a:r>
              <a:rPr sz="544" spc="-3">
                <a:latin typeface="Verdana"/>
                <a:cs typeface="Verdana"/>
              </a:rPr>
              <a:t> </a:t>
            </a:r>
            <a:r>
              <a:rPr sz="544">
                <a:latin typeface="Verdana"/>
                <a:cs typeface="Verdana"/>
              </a:rPr>
              <a:t>be</a:t>
            </a:r>
            <a:r>
              <a:rPr sz="544" spc="-7">
                <a:latin typeface="Verdana"/>
                <a:cs typeface="Verdana"/>
              </a:rPr>
              <a:t> </a:t>
            </a:r>
            <a:r>
              <a:rPr sz="544">
                <a:latin typeface="Verdana"/>
                <a:cs typeface="Verdana"/>
              </a:rPr>
              <a:t>worried</a:t>
            </a:r>
            <a:r>
              <a:rPr sz="544" spc="-7">
                <a:latin typeface="Verdana"/>
                <a:cs typeface="Verdana"/>
              </a:rPr>
              <a:t> </a:t>
            </a:r>
            <a:r>
              <a:rPr sz="544" spc="-14">
                <a:latin typeface="Verdana"/>
                <a:cs typeface="Verdana"/>
              </a:rPr>
              <a:t>that </a:t>
            </a:r>
            <a:r>
              <a:rPr sz="544">
                <a:latin typeface="Verdana"/>
                <a:cs typeface="Verdana"/>
              </a:rPr>
              <a:t>you</a:t>
            </a:r>
            <a:r>
              <a:rPr sz="544" spc="-14">
                <a:latin typeface="Verdana"/>
                <a:cs typeface="Verdana"/>
              </a:rPr>
              <a:t> </a:t>
            </a:r>
            <a:r>
              <a:rPr sz="544">
                <a:latin typeface="Verdana"/>
                <a:cs typeface="Verdana"/>
              </a:rPr>
              <a:t>are</a:t>
            </a:r>
            <a:r>
              <a:rPr sz="544" spc="-10">
                <a:latin typeface="Verdana"/>
                <a:cs typeface="Verdana"/>
              </a:rPr>
              <a:t> </a:t>
            </a:r>
            <a:r>
              <a:rPr sz="544">
                <a:latin typeface="Verdana"/>
                <a:cs typeface="Verdana"/>
              </a:rPr>
              <a:t>signing</a:t>
            </a:r>
            <a:r>
              <a:rPr sz="544" spc="-10">
                <a:latin typeface="Verdana"/>
                <a:cs typeface="Verdana"/>
              </a:rPr>
              <a:t> </a:t>
            </a:r>
            <a:r>
              <a:rPr sz="544">
                <a:latin typeface="Verdana"/>
                <a:cs typeface="Verdana"/>
              </a:rPr>
              <a:t>away</a:t>
            </a:r>
            <a:r>
              <a:rPr sz="544" spc="-10">
                <a:latin typeface="Verdana"/>
                <a:cs typeface="Verdana"/>
              </a:rPr>
              <a:t> </a:t>
            </a:r>
            <a:r>
              <a:rPr sz="544">
                <a:latin typeface="Verdana"/>
                <a:cs typeface="Verdana"/>
              </a:rPr>
              <a:t>important</a:t>
            </a:r>
            <a:r>
              <a:rPr sz="544" spc="-14">
                <a:latin typeface="Verdana"/>
                <a:cs typeface="Verdana"/>
              </a:rPr>
              <a:t> </a:t>
            </a:r>
            <a:r>
              <a:rPr sz="544" spc="-7">
                <a:latin typeface="Verdana"/>
                <a:cs typeface="Verdana"/>
              </a:rPr>
              <a:t>rights</a:t>
            </a:r>
            <a:endParaRPr sz="544">
              <a:latin typeface="Verdana"/>
              <a:cs typeface="Verdana"/>
            </a:endParaRPr>
          </a:p>
          <a:p>
            <a:pPr marL="8637" marR="3455">
              <a:lnSpc>
                <a:spcPct val="114599"/>
              </a:lnSpc>
              <a:spcBef>
                <a:spcPts val="384"/>
              </a:spcBef>
            </a:pPr>
            <a:r>
              <a:rPr sz="544">
                <a:latin typeface="Verdana"/>
                <a:cs typeface="Verdana"/>
              </a:rPr>
              <a:t>The</a:t>
            </a:r>
            <a:r>
              <a:rPr sz="544" spc="-17">
                <a:latin typeface="Verdana"/>
                <a:cs typeface="Verdana"/>
              </a:rPr>
              <a:t> </a:t>
            </a:r>
            <a:r>
              <a:rPr sz="544">
                <a:latin typeface="Verdana"/>
                <a:cs typeface="Verdana"/>
              </a:rPr>
              <a:t>purpose</a:t>
            </a:r>
            <a:r>
              <a:rPr sz="544" spc="-10">
                <a:latin typeface="Verdana"/>
                <a:cs typeface="Verdana"/>
              </a:rPr>
              <a:t> </a:t>
            </a:r>
            <a:r>
              <a:rPr sz="544">
                <a:latin typeface="Verdana"/>
                <a:cs typeface="Verdana"/>
              </a:rPr>
              <a:t>of</a:t>
            </a:r>
            <a:r>
              <a:rPr sz="544" spc="-7">
                <a:latin typeface="Verdana"/>
                <a:cs typeface="Verdana"/>
              </a:rPr>
              <a:t> </a:t>
            </a:r>
            <a:r>
              <a:rPr sz="544">
                <a:latin typeface="Verdana"/>
                <a:cs typeface="Verdana"/>
              </a:rPr>
              <a:t>the</a:t>
            </a:r>
            <a:r>
              <a:rPr sz="544" spc="-10">
                <a:latin typeface="Verdana"/>
                <a:cs typeface="Verdana"/>
              </a:rPr>
              <a:t> </a:t>
            </a:r>
            <a:r>
              <a:rPr sz="544">
                <a:latin typeface="Verdana"/>
                <a:cs typeface="Verdana"/>
              </a:rPr>
              <a:t>consent</a:t>
            </a:r>
            <a:r>
              <a:rPr sz="544" spc="-7">
                <a:latin typeface="Verdana"/>
                <a:cs typeface="Verdana"/>
              </a:rPr>
              <a:t> </a:t>
            </a:r>
            <a:r>
              <a:rPr sz="544">
                <a:latin typeface="Verdana"/>
                <a:cs typeface="Verdana"/>
              </a:rPr>
              <a:t>process</a:t>
            </a:r>
            <a:r>
              <a:rPr sz="544" spc="-10">
                <a:latin typeface="Verdana"/>
                <a:cs typeface="Verdana"/>
              </a:rPr>
              <a:t> </a:t>
            </a:r>
            <a:r>
              <a:rPr sz="544">
                <a:latin typeface="Verdana"/>
                <a:cs typeface="Verdana"/>
              </a:rPr>
              <a:t>is</a:t>
            </a:r>
            <a:r>
              <a:rPr sz="544" spc="-10">
                <a:latin typeface="Verdana"/>
                <a:cs typeface="Verdana"/>
              </a:rPr>
              <a:t> </a:t>
            </a:r>
            <a:r>
              <a:rPr sz="544">
                <a:latin typeface="Verdana"/>
                <a:cs typeface="Verdana"/>
              </a:rPr>
              <a:t>to</a:t>
            </a:r>
            <a:r>
              <a:rPr sz="544" spc="-10">
                <a:latin typeface="Verdana"/>
                <a:cs typeface="Verdana"/>
              </a:rPr>
              <a:t> </a:t>
            </a:r>
            <a:r>
              <a:rPr sz="544">
                <a:latin typeface="Verdana"/>
                <a:cs typeface="Verdana"/>
              </a:rPr>
              <a:t>inform</a:t>
            </a:r>
            <a:r>
              <a:rPr sz="544" spc="-10">
                <a:latin typeface="Verdana"/>
                <a:cs typeface="Verdana"/>
              </a:rPr>
              <a:t> </a:t>
            </a:r>
            <a:r>
              <a:rPr sz="544" spc="-17">
                <a:latin typeface="Verdana"/>
                <a:cs typeface="Verdana"/>
              </a:rPr>
              <a:t>you </a:t>
            </a:r>
            <a:r>
              <a:rPr sz="544">
                <a:latin typeface="Verdana"/>
                <a:cs typeface="Verdana"/>
              </a:rPr>
              <a:t>about</a:t>
            </a:r>
            <a:r>
              <a:rPr sz="544" spc="-7">
                <a:latin typeface="Verdana"/>
                <a:cs typeface="Verdana"/>
              </a:rPr>
              <a:t> </a:t>
            </a:r>
            <a:r>
              <a:rPr sz="544">
                <a:latin typeface="Verdana"/>
                <a:cs typeface="Verdana"/>
              </a:rPr>
              <a:t>all</a:t>
            </a:r>
            <a:r>
              <a:rPr sz="544" spc="-3">
                <a:latin typeface="Verdana"/>
                <a:cs typeface="Verdana"/>
              </a:rPr>
              <a:t> </a:t>
            </a:r>
            <a:r>
              <a:rPr sz="544">
                <a:latin typeface="Verdana"/>
                <a:cs typeface="Verdana"/>
              </a:rPr>
              <a:t>aspects</a:t>
            </a:r>
            <a:r>
              <a:rPr sz="544" spc="-3">
                <a:latin typeface="Verdana"/>
                <a:cs typeface="Verdana"/>
              </a:rPr>
              <a:t> </a:t>
            </a:r>
            <a:r>
              <a:rPr sz="544">
                <a:latin typeface="Verdana"/>
                <a:cs typeface="Verdana"/>
              </a:rPr>
              <a:t>of</a:t>
            </a:r>
            <a:r>
              <a:rPr sz="544" spc="-3">
                <a:latin typeface="Verdana"/>
                <a:cs typeface="Verdana"/>
              </a:rPr>
              <a:t> </a:t>
            </a:r>
            <a:r>
              <a:rPr sz="544">
                <a:latin typeface="Verdana"/>
                <a:cs typeface="Verdana"/>
              </a:rPr>
              <a:t>the</a:t>
            </a:r>
            <a:r>
              <a:rPr sz="544" spc="-3">
                <a:latin typeface="Verdana"/>
                <a:cs typeface="Verdana"/>
              </a:rPr>
              <a:t> </a:t>
            </a:r>
            <a:r>
              <a:rPr sz="544">
                <a:latin typeface="Verdana"/>
                <a:cs typeface="Verdana"/>
              </a:rPr>
              <a:t>trial.</a:t>
            </a:r>
            <a:r>
              <a:rPr sz="544" spc="-3">
                <a:latin typeface="Verdana"/>
                <a:cs typeface="Verdana"/>
              </a:rPr>
              <a:t> </a:t>
            </a:r>
            <a:r>
              <a:rPr sz="544">
                <a:latin typeface="Verdana"/>
                <a:cs typeface="Verdana"/>
              </a:rPr>
              <a:t>When</a:t>
            </a:r>
            <a:r>
              <a:rPr sz="544" spc="-3">
                <a:latin typeface="Verdana"/>
                <a:cs typeface="Verdana"/>
              </a:rPr>
              <a:t> </a:t>
            </a:r>
            <a:r>
              <a:rPr sz="544">
                <a:latin typeface="Verdana"/>
                <a:cs typeface="Verdana"/>
              </a:rPr>
              <a:t>you</a:t>
            </a:r>
            <a:r>
              <a:rPr sz="544" spc="-3">
                <a:latin typeface="Verdana"/>
                <a:cs typeface="Verdana"/>
              </a:rPr>
              <a:t> </a:t>
            </a:r>
            <a:r>
              <a:rPr sz="544">
                <a:latin typeface="Verdana"/>
                <a:cs typeface="Verdana"/>
              </a:rPr>
              <a:t>sign</a:t>
            </a:r>
            <a:r>
              <a:rPr sz="544" spc="-3">
                <a:latin typeface="Verdana"/>
                <a:cs typeface="Verdana"/>
              </a:rPr>
              <a:t> </a:t>
            </a:r>
            <a:r>
              <a:rPr sz="544" spc="-17">
                <a:latin typeface="Verdana"/>
                <a:cs typeface="Verdana"/>
              </a:rPr>
              <a:t>the </a:t>
            </a:r>
            <a:r>
              <a:rPr sz="544">
                <a:latin typeface="Verdana"/>
                <a:cs typeface="Verdana"/>
              </a:rPr>
              <a:t>form,</a:t>
            </a:r>
            <a:r>
              <a:rPr sz="544" spc="-14">
                <a:latin typeface="Verdana"/>
                <a:cs typeface="Verdana"/>
              </a:rPr>
              <a:t> </a:t>
            </a:r>
            <a:r>
              <a:rPr sz="544">
                <a:latin typeface="Verdana"/>
                <a:cs typeface="Verdana"/>
              </a:rPr>
              <a:t>you</a:t>
            </a:r>
            <a:r>
              <a:rPr sz="544" spc="-14">
                <a:latin typeface="Verdana"/>
                <a:cs typeface="Verdana"/>
              </a:rPr>
              <a:t> </a:t>
            </a:r>
            <a:r>
              <a:rPr sz="544">
                <a:latin typeface="Verdana"/>
                <a:cs typeface="Verdana"/>
              </a:rPr>
              <a:t>only</a:t>
            </a:r>
            <a:r>
              <a:rPr sz="544" spc="-10">
                <a:latin typeface="Verdana"/>
                <a:cs typeface="Verdana"/>
              </a:rPr>
              <a:t> </a:t>
            </a:r>
            <a:r>
              <a:rPr sz="544">
                <a:latin typeface="Verdana"/>
                <a:cs typeface="Verdana"/>
              </a:rPr>
              <a:t>agree</a:t>
            </a:r>
            <a:r>
              <a:rPr sz="544" spc="-14">
                <a:latin typeface="Verdana"/>
                <a:cs typeface="Verdana"/>
              </a:rPr>
              <a:t> </a:t>
            </a:r>
            <a:r>
              <a:rPr sz="544">
                <a:latin typeface="Verdana"/>
                <a:cs typeface="Verdana"/>
              </a:rPr>
              <a:t>to</a:t>
            </a:r>
            <a:r>
              <a:rPr sz="544" spc="-10">
                <a:latin typeface="Verdana"/>
                <a:cs typeface="Verdana"/>
              </a:rPr>
              <a:t> </a:t>
            </a:r>
            <a:r>
              <a:rPr sz="544">
                <a:latin typeface="Verdana"/>
                <a:cs typeface="Verdana"/>
              </a:rPr>
              <a:t>participate.</a:t>
            </a:r>
            <a:r>
              <a:rPr sz="544" spc="-14">
                <a:latin typeface="Verdana"/>
                <a:cs typeface="Verdana"/>
              </a:rPr>
              <a:t> </a:t>
            </a:r>
            <a:r>
              <a:rPr sz="544">
                <a:latin typeface="Verdana"/>
                <a:cs typeface="Verdana"/>
              </a:rPr>
              <a:t>Your</a:t>
            </a:r>
            <a:r>
              <a:rPr sz="544" spc="-10">
                <a:latin typeface="Verdana"/>
                <a:cs typeface="Verdana"/>
              </a:rPr>
              <a:t> </a:t>
            </a:r>
            <a:r>
              <a:rPr sz="544" spc="-7">
                <a:latin typeface="Verdana"/>
                <a:cs typeface="Verdana"/>
              </a:rPr>
              <a:t>signature </a:t>
            </a:r>
            <a:r>
              <a:rPr sz="544">
                <a:latin typeface="Verdana"/>
                <a:cs typeface="Verdana"/>
              </a:rPr>
              <a:t>does</a:t>
            </a:r>
            <a:r>
              <a:rPr sz="544" spc="-10">
                <a:latin typeface="Verdana"/>
                <a:cs typeface="Verdana"/>
              </a:rPr>
              <a:t> </a:t>
            </a:r>
            <a:r>
              <a:rPr sz="544">
                <a:latin typeface="Verdana"/>
                <a:cs typeface="Verdana"/>
              </a:rPr>
              <a:t>not</a:t>
            </a:r>
            <a:r>
              <a:rPr sz="544" spc="-10">
                <a:latin typeface="Verdana"/>
                <a:cs typeface="Verdana"/>
              </a:rPr>
              <a:t> </a:t>
            </a:r>
            <a:r>
              <a:rPr sz="544">
                <a:latin typeface="Verdana"/>
                <a:cs typeface="Verdana"/>
              </a:rPr>
              <a:t>take</a:t>
            </a:r>
            <a:r>
              <a:rPr sz="544" spc="-10">
                <a:latin typeface="Verdana"/>
                <a:cs typeface="Verdana"/>
              </a:rPr>
              <a:t> </a:t>
            </a:r>
            <a:r>
              <a:rPr sz="544">
                <a:latin typeface="Verdana"/>
                <a:cs typeface="Verdana"/>
              </a:rPr>
              <a:t>away</a:t>
            </a:r>
            <a:r>
              <a:rPr sz="544" spc="-10">
                <a:latin typeface="Verdana"/>
                <a:cs typeface="Verdana"/>
              </a:rPr>
              <a:t> </a:t>
            </a:r>
            <a:r>
              <a:rPr sz="544">
                <a:latin typeface="Verdana"/>
                <a:cs typeface="Verdana"/>
              </a:rPr>
              <a:t>any</a:t>
            </a:r>
            <a:r>
              <a:rPr sz="544" spc="-10">
                <a:latin typeface="Verdana"/>
                <a:cs typeface="Verdana"/>
              </a:rPr>
              <a:t> </a:t>
            </a:r>
            <a:r>
              <a:rPr sz="544">
                <a:latin typeface="Verdana"/>
                <a:cs typeface="Verdana"/>
              </a:rPr>
              <a:t>rights.</a:t>
            </a:r>
            <a:r>
              <a:rPr sz="544" spc="-10">
                <a:latin typeface="Verdana"/>
                <a:cs typeface="Verdana"/>
              </a:rPr>
              <a:t> </a:t>
            </a:r>
            <a:r>
              <a:rPr sz="544">
                <a:latin typeface="Verdana"/>
                <a:cs typeface="Verdana"/>
              </a:rPr>
              <a:t>You</a:t>
            </a:r>
            <a:r>
              <a:rPr sz="544" spc="-10">
                <a:latin typeface="Verdana"/>
                <a:cs typeface="Verdana"/>
              </a:rPr>
              <a:t> </a:t>
            </a:r>
            <a:r>
              <a:rPr sz="544">
                <a:latin typeface="Verdana"/>
                <a:cs typeface="Verdana"/>
              </a:rPr>
              <a:t>can</a:t>
            </a:r>
            <a:r>
              <a:rPr sz="544" spc="-7">
                <a:latin typeface="Verdana"/>
                <a:cs typeface="Verdana"/>
              </a:rPr>
              <a:t> remove </a:t>
            </a:r>
            <a:r>
              <a:rPr sz="544">
                <a:latin typeface="Verdana"/>
                <a:cs typeface="Verdana"/>
              </a:rPr>
              <a:t>yourself</a:t>
            </a:r>
            <a:r>
              <a:rPr sz="544" spc="-17">
                <a:latin typeface="Verdana"/>
                <a:cs typeface="Verdana"/>
              </a:rPr>
              <a:t> </a:t>
            </a:r>
            <a:r>
              <a:rPr sz="544">
                <a:latin typeface="Verdana"/>
                <a:cs typeface="Verdana"/>
              </a:rPr>
              <a:t>from</a:t>
            </a:r>
            <a:r>
              <a:rPr sz="544" spc="-7">
                <a:latin typeface="Verdana"/>
                <a:cs typeface="Verdana"/>
              </a:rPr>
              <a:t> </a:t>
            </a:r>
            <a:r>
              <a:rPr sz="544">
                <a:latin typeface="Verdana"/>
                <a:cs typeface="Verdana"/>
              </a:rPr>
              <a:t>the</a:t>
            </a:r>
            <a:r>
              <a:rPr sz="544" spc="-7">
                <a:latin typeface="Verdana"/>
                <a:cs typeface="Verdana"/>
              </a:rPr>
              <a:t> </a:t>
            </a:r>
            <a:r>
              <a:rPr sz="544">
                <a:latin typeface="Verdana"/>
                <a:cs typeface="Verdana"/>
              </a:rPr>
              <a:t>trial</a:t>
            </a:r>
            <a:r>
              <a:rPr sz="544" spc="-7">
                <a:latin typeface="Verdana"/>
                <a:cs typeface="Verdana"/>
              </a:rPr>
              <a:t> </a:t>
            </a:r>
            <a:r>
              <a:rPr sz="544">
                <a:latin typeface="Verdana"/>
                <a:cs typeface="Verdana"/>
              </a:rPr>
              <a:t>at</a:t>
            </a:r>
            <a:r>
              <a:rPr sz="544" spc="-7">
                <a:latin typeface="Verdana"/>
                <a:cs typeface="Verdana"/>
              </a:rPr>
              <a:t> </a:t>
            </a:r>
            <a:r>
              <a:rPr sz="544">
                <a:latin typeface="Verdana"/>
                <a:cs typeface="Verdana"/>
              </a:rPr>
              <a:t>any</a:t>
            </a:r>
            <a:r>
              <a:rPr sz="544" spc="-7">
                <a:latin typeface="Verdana"/>
                <a:cs typeface="Verdana"/>
              </a:rPr>
              <a:t> </a:t>
            </a:r>
            <a:r>
              <a:rPr sz="544">
                <a:latin typeface="Verdana"/>
                <a:cs typeface="Verdana"/>
              </a:rPr>
              <a:t>time.</a:t>
            </a:r>
            <a:r>
              <a:rPr sz="544" spc="-7">
                <a:latin typeface="Verdana"/>
                <a:cs typeface="Verdana"/>
              </a:rPr>
              <a:t> </a:t>
            </a:r>
            <a:r>
              <a:rPr sz="544">
                <a:latin typeface="Verdana"/>
                <a:cs typeface="Verdana"/>
              </a:rPr>
              <a:t>There</a:t>
            </a:r>
            <a:r>
              <a:rPr sz="544" spc="-7">
                <a:latin typeface="Verdana"/>
                <a:cs typeface="Verdana"/>
              </a:rPr>
              <a:t> </a:t>
            </a:r>
            <a:r>
              <a:rPr sz="544">
                <a:latin typeface="Verdana"/>
                <a:cs typeface="Verdana"/>
              </a:rPr>
              <a:t>are</a:t>
            </a:r>
            <a:r>
              <a:rPr sz="544" spc="-7">
                <a:latin typeface="Verdana"/>
                <a:cs typeface="Verdana"/>
              </a:rPr>
              <a:t> strict </a:t>
            </a:r>
            <a:r>
              <a:rPr sz="544">
                <a:latin typeface="Verdana"/>
                <a:cs typeface="Verdana"/>
              </a:rPr>
              <a:t>laws</a:t>
            </a:r>
            <a:r>
              <a:rPr sz="544" spc="-24">
                <a:latin typeface="Verdana"/>
                <a:cs typeface="Verdana"/>
              </a:rPr>
              <a:t> </a:t>
            </a:r>
            <a:r>
              <a:rPr sz="544">
                <a:latin typeface="Verdana"/>
                <a:cs typeface="Verdana"/>
              </a:rPr>
              <a:t>to</a:t>
            </a:r>
            <a:r>
              <a:rPr sz="544" spc="-14">
                <a:latin typeface="Verdana"/>
                <a:cs typeface="Verdana"/>
              </a:rPr>
              <a:t> </a:t>
            </a:r>
            <a:r>
              <a:rPr sz="544">
                <a:latin typeface="Verdana"/>
                <a:cs typeface="Verdana"/>
              </a:rPr>
              <a:t>keep</a:t>
            </a:r>
            <a:r>
              <a:rPr sz="544" spc="-10">
                <a:latin typeface="Verdana"/>
                <a:cs typeface="Verdana"/>
              </a:rPr>
              <a:t> </a:t>
            </a:r>
            <a:r>
              <a:rPr sz="544">
                <a:latin typeface="Verdana"/>
                <a:cs typeface="Verdana"/>
              </a:rPr>
              <a:t>your</a:t>
            </a:r>
            <a:r>
              <a:rPr sz="544" spc="-14">
                <a:latin typeface="Verdana"/>
                <a:cs typeface="Verdana"/>
              </a:rPr>
              <a:t> </a:t>
            </a:r>
            <a:r>
              <a:rPr sz="544">
                <a:latin typeface="Verdana"/>
                <a:cs typeface="Verdana"/>
              </a:rPr>
              <a:t>private</a:t>
            </a:r>
            <a:r>
              <a:rPr sz="544" spc="-14">
                <a:latin typeface="Verdana"/>
                <a:cs typeface="Verdana"/>
              </a:rPr>
              <a:t> </a:t>
            </a:r>
            <a:r>
              <a:rPr sz="544">
                <a:latin typeface="Verdana"/>
                <a:cs typeface="Verdana"/>
              </a:rPr>
              <a:t>information</a:t>
            </a:r>
            <a:r>
              <a:rPr sz="544" spc="-14">
                <a:latin typeface="Verdana"/>
                <a:cs typeface="Verdana"/>
              </a:rPr>
              <a:t> </a:t>
            </a:r>
            <a:r>
              <a:rPr sz="544" spc="-7">
                <a:latin typeface="Verdana"/>
                <a:cs typeface="Verdana"/>
              </a:rPr>
              <a:t>protected</a:t>
            </a:r>
            <a:endParaRPr sz="544">
              <a:latin typeface="Verdana"/>
              <a:cs typeface="Verdana"/>
            </a:endParaRPr>
          </a:p>
          <a:p>
            <a:pPr marL="8637" marR="65643" algn="just">
              <a:lnSpc>
                <a:spcPct val="114599"/>
              </a:lnSpc>
              <a:spcBef>
                <a:spcPts val="388"/>
              </a:spcBef>
            </a:pPr>
            <a:r>
              <a:rPr sz="544">
                <a:latin typeface="Verdana"/>
                <a:cs typeface="Verdana"/>
              </a:rPr>
              <a:t>If</a:t>
            </a:r>
            <a:r>
              <a:rPr sz="544" spc="-14">
                <a:latin typeface="Verdana"/>
                <a:cs typeface="Verdana"/>
              </a:rPr>
              <a:t> </a:t>
            </a:r>
            <a:r>
              <a:rPr sz="544">
                <a:latin typeface="Verdana"/>
                <a:cs typeface="Verdana"/>
              </a:rPr>
              <a:t>you</a:t>
            </a:r>
            <a:r>
              <a:rPr sz="544" spc="-7">
                <a:latin typeface="Verdana"/>
                <a:cs typeface="Verdana"/>
              </a:rPr>
              <a:t> </a:t>
            </a:r>
            <a:r>
              <a:rPr sz="544">
                <a:latin typeface="Verdana"/>
                <a:cs typeface="Verdana"/>
              </a:rPr>
              <a:t>have</a:t>
            </a:r>
            <a:r>
              <a:rPr sz="544" spc="-10">
                <a:latin typeface="Verdana"/>
                <a:cs typeface="Verdana"/>
              </a:rPr>
              <a:t> </a:t>
            </a:r>
            <a:r>
              <a:rPr sz="544">
                <a:latin typeface="Verdana"/>
                <a:cs typeface="Verdana"/>
              </a:rPr>
              <a:t>time,</a:t>
            </a:r>
            <a:r>
              <a:rPr sz="544" spc="-7">
                <a:latin typeface="Verdana"/>
                <a:cs typeface="Verdana"/>
              </a:rPr>
              <a:t> </a:t>
            </a:r>
            <a:r>
              <a:rPr sz="544">
                <a:latin typeface="Verdana"/>
                <a:cs typeface="Verdana"/>
              </a:rPr>
              <a:t>we</a:t>
            </a:r>
            <a:r>
              <a:rPr sz="544" spc="-7">
                <a:latin typeface="Verdana"/>
                <a:cs typeface="Verdana"/>
              </a:rPr>
              <a:t> </a:t>
            </a:r>
            <a:r>
              <a:rPr sz="544">
                <a:latin typeface="Verdana"/>
                <a:cs typeface="Verdana"/>
              </a:rPr>
              <a:t>can</a:t>
            </a:r>
            <a:r>
              <a:rPr sz="544" spc="-7">
                <a:latin typeface="Verdana"/>
                <a:cs typeface="Verdana"/>
              </a:rPr>
              <a:t> </a:t>
            </a:r>
            <a:r>
              <a:rPr sz="544">
                <a:latin typeface="Verdana"/>
                <a:cs typeface="Verdana"/>
              </a:rPr>
              <a:t>go</a:t>
            </a:r>
            <a:r>
              <a:rPr sz="544" spc="-7">
                <a:latin typeface="Verdana"/>
                <a:cs typeface="Verdana"/>
              </a:rPr>
              <a:t> </a:t>
            </a:r>
            <a:r>
              <a:rPr sz="544">
                <a:latin typeface="Verdana"/>
                <a:cs typeface="Verdana"/>
              </a:rPr>
              <a:t>through</a:t>
            </a:r>
            <a:r>
              <a:rPr sz="544" spc="-7">
                <a:latin typeface="Verdana"/>
                <a:cs typeface="Verdana"/>
              </a:rPr>
              <a:t> </a:t>
            </a:r>
            <a:r>
              <a:rPr sz="544">
                <a:latin typeface="Verdana"/>
                <a:cs typeface="Verdana"/>
              </a:rPr>
              <a:t>the</a:t>
            </a:r>
            <a:r>
              <a:rPr sz="544" spc="-7">
                <a:latin typeface="Verdana"/>
                <a:cs typeface="Verdana"/>
              </a:rPr>
              <a:t> </a:t>
            </a:r>
            <a:r>
              <a:rPr sz="544">
                <a:latin typeface="Verdana"/>
                <a:cs typeface="Verdana"/>
              </a:rPr>
              <a:t>form</a:t>
            </a:r>
            <a:r>
              <a:rPr sz="544" spc="-7">
                <a:latin typeface="Verdana"/>
                <a:cs typeface="Verdana"/>
              </a:rPr>
              <a:t> </a:t>
            </a:r>
            <a:r>
              <a:rPr sz="544" spc="-17">
                <a:latin typeface="Verdana"/>
                <a:cs typeface="Verdana"/>
              </a:rPr>
              <a:t>and </a:t>
            </a:r>
            <a:r>
              <a:rPr sz="544">
                <a:latin typeface="Verdana"/>
                <a:cs typeface="Verdana"/>
              </a:rPr>
              <a:t>you</a:t>
            </a:r>
            <a:r>
              <a:rPr sz="544" spc="-7">
                <a:latin typeface="Verdana"/>
                <a:cs typeface="Verdana"/>
              </a:rPr>
              <a:t> </a:t>
            </a:r>
            <a:r>
              <a:rPr sz="544">
                <a:latin typeface="Verdana"/>
                <a:cs typeface="Verdana"/>
              </a:rPr>
              <a:t>can</a:t>
            </a:r>
            <a:r>
              <a:rPr sz="544" spc="-7">
                <a:latin typeface="Verdana"/>
                <a:cs typeface="Verdana"/>
              </a:rPr>
              <a:t> </a:t>
            </a:r>
            <a:r>
              <a:rPr sz="544">
                <a:latin typeface="Verdana"/>
                <a:cs typeface="Verdana"/>
              </a:rPr>
              <a:t>let</a:t>
            </a:r>
            <a:r>
              <a:rPr sz="544" spc="-7">
                <a:latin typeface="Verdana"/>
                <a:cs typeface="Verdana"/>
              </a:rPr>
              <a:t> </a:t>
            </a:r>
            <a:r>
              <a:rPr sz="544">
                <a:latin typeface="Verdana"/>
                <a:cs typeface="Verdana"/>
              </a:rPr>
              <a:t>me</a:t>
            </a:r>
            <a:r>
              <a:rPr sz="544" spc="-7">
                <a:latin typeface="Verdana"/>
                <a:cs typeface="Verdana"/>
              </a:rPr>
              <a:t> </a:t>
            </a:r>
            <a:r>
              <a:rPr sz="544">
                <a:latin typeface="Verdana"/>
                <a:cs typeface="Verdana"/>
              </a:rPr>
              <a:t>know</a:t>
            </a:r>
            <a:r>
              <a:rPr sz="544" spc="-7">
                <a:latin typeface="Verdana"/>
                <a:cs typeface="Verdana"/>
              </a:rPr>
              <a:t> </a:t>
            </a:r>
            <a:r>
              <a:rPr sz="544">
                <a:latin typeface="Verdana"/>
                <a:cs typeface="Verdana"/>
              </a:rPr>
              <a:t>which</a:t>
            </a:r>
            <a:r>
              <a:rPr sz="544" spc="-7">
                <a:latin typeface="Verdana"/>
                <a:cs typeface="Verdana"/>
              </a:rPr>
              <a:t> </a:t>
            </a:r>
            <a:r>
              <a:rPr sz="544">
                <a:latin typeface="Verdana"/>
                <a:cs typeface="Verdana"/>
              </a:rPr>
              <a:t>areas</a:t>
            </a:r>
            <a:r>
              <a:rPr sz="544" spc="-7">
                <a:latin typeface="Verdana"/>
                <a:cs typeface="Verdana"/>
              </a:rPr>
              <a:t> </a:t>
            </a:r>
            <a:r>
              <a:rPr sz="544">
                <a:latin typeface="Verdana"/>
                <a:cs typeface="Verdana"/>
              </a:rPr>
              <a:t>worry</a:t>
            </a:r>
            <a:r>
              <a:rPr sz="544" spc="-10">
                <a:latin typeface="Verdana"/>
                <a:cs typeface="Verdana"/>
              </a:rPr>
              <a:t> </a:t>
            </a:r>
            <a:r>
              <a:rPr sz="544">
                <a:latin typeface="Verdana"/>
                <a:cs typeface="Verdana"/>
              </a:rPr>
              <a:t>you.</a:t>
            </a:r>
            <a:r>
              <a:rPr sz="544" spc="-3">
                <a:latin typeface="Verdana"/>
                <a:cs typeface="Verdana"/>
              </a:rPr>
              <a:t> </a:t>
            </a:r>
            <a:r>
              <a:rPr sz="544" spc="-14">
                <a:latin typeface="Verdana"/>
                <a:cs typeface="Verdana"/>
              </a:rPr>
              <a:t>Your </a:t>
            </a:r>
            <a:r>
              <a:rPr sz="544">
                <a:latin typeface="Verdana"/>
                <a:cs typeface="Verdana"/>
              </a:rPr>
              <a:t>concerns</a:t>
            </a:r>
            <a:r>
              <a:rPr sz="544" spc="-10">
                <a:latin typeface="Verdana"/>
                <a:cs typeface="Verdana"/>
              </a:rPr>
              <a:t> </a:t>
            </a:r>
            <a:r>
              <a:rPr sz="544">
                <a:latin typeface="Verdana"/>
                <a:cs typeface="Verdana"/>
              </a:rPr>
              <a:t>are</a:t>
            </a:r>
            <a:r>
              <a:rPr sz="544" spc="-7">
                <a:latin typeface="Verdana"/>
                <a:cs typeface="Verdana"/>
              </a:rPr>
              <a:t> </a:t>
            </a:r>
            <a:r>
              <a:rPr sz="544">
                <a:latin typeface="Verdana"/>
                <a:cs typeface="Verdana"/>
              </a:rPr>
              <a:t>important</a:t>
            </a:r>
            <a:r>
              <a:rPr sz="544" spc="-10">
                <a:latin typeface="Verdana"/>
                <a:cs typeface="Verdana"/>
              </a:rPr>
              <a:t> </a:t>
            </a:r>
            <a:r>
              <a:rPr sz="544">
                <a:latin typeface="Verdana"/>
                <a:cs typeface="Verdana"/>
              </a:rPr>
              <a:t>to</a:t>
            </a:r>
            <a:r>
              <a:rPr sz="544" spc="-7">
                <a:latin typeface="Verdana"/>
                <a:cs typeface="Verdana"/>
              </a:rPr>
              <a:t> </a:t>
            </a:r>
            <a:r>
              <a:rPr sz="544" spc="-17">
                <a:latin typeface="Verdana"/>
                <a:cs typeface="Verdana"/>
              </a:rPr>
              <a:t>us</a:t>
            </a:r>
            <a:endParaRPr sz="544">
              <a:latin typeface="Verdana"/>
              <a:cs typeface="Verdana"/>
            </a:endParaRPr>
          </a:p>
        </p:txBody>
      </p:sp>
      <p:sp>
        <p:nvSpPr>
          <p:cNvPr id="40" name="object 40"/>
          <p:cNvSpPr txBox="1"/>
          <p:nvPr/>
        </p:nvSpPr>
        <p:spPr>
          <a:xfrm>
            <a:off x="1011316" y="2744331"/>
            <a:ext cx="2278514" cy="223679"/>
          </a:xfrm>
          <a:prstGeom prst="rect">
            <a:avLst/>
          </a:prstGeom>
        </p:spPr>
        <p:txBody>
          <a:bodyPr vert="horz" wrap="square" lIns="0" tIns="14252" rIns="0" bIns="0" rtlCol="0">
            <a:spAutoFit/>
          </a:bodyPr>
          <a:lstStyle/>
          <a:p>
            <a:pPr marL="239252" marR="266460">
              <a:spcBef>
                <a:spcPts val="112"/>
              </a:spcBef>
            </a:pPr>
            <a:r>
              <a:rPr sz="680">
                <a:solidFill>
                  <a:srgbClr val="FFFFFF"/>
                </a:solidFill>
                <a:latin typeface="Verdana"/>
                <a:cs typeface="Verdana"/>
              </a:rPr>
              <a:t>I</a:t>
            </a:r>
            <a:r>
              <a:rPr sz="680" spc="-10">
                <a:solidFill>
                  <a:srgbClr val="FFFFFF"/>
                </a:solidFill>
                <a:latin typeface="Verdana"/>
                <a:cs typeface="Verdana"/>
              </a:rPr>
              <a:t> </a:t>
            </a:r>
            <a:r>
              <a:rPr sz="680">
                <a:solidFill>
                  <a:srgbClr val="FFFFFF"/>
                </a:solidFill>
                <a:latin typeface="Verdana"/>
                <a:cs typeface="Verdana"/>
              </a:rPr>
              <a:t>may</a:t>
            </a:r>
            <a:r>
              <a:rPr sz="680" spc="-3">
                <a:solidFill>
                  <a:srgbClr val="FFFFFF"/>
                </a:solidFill>
                <a:latin typeface="Verdana"/>
                <a:cs typeface="Verdana"/>
              </a:rPr>
              <a:t> </a:t>
            </a:r>
            <a:r>
              <a:rPr sz="680">
                <a:solidFill>
                  <a:srgbClr val="FFFFFF"/>
                </a:solidFill>
                <a:latin typeface="Verdana"/>
                <a:cs typeface="Verdana"/>
              </a:rPr>
              <a:t>not</a:t>
            </a:r>
            <a:r>
              <a:rPr sz="680" spc="-3">
                <a:solidFill>
                  <a:srgbClr val="FFFFFF"/>
                </a:solidFill>
                <a:latin typeface="Verdana"/>
                <a:cs typeface="Verdana"/>
              </a:rPr>
              <a:t> </a:t>
            </a:r>
            <a:r>
              <a:rPr sz="680">
                <a:solidFill>
                  <a:srgbClr val="FFFFFF"/>
                </a:solidFill>
                <a:latin typeface="Verdana"/>
                <a:cs typeface="Verdana"/>
              </a:rPr>
              <a:t>be</a:t>
            </a:r>
            <a:r>
              <a:rPr sz="680" spc="-3">
                <a:solidFill>
                  <a:srgbClr val="FFFFFF"/>
                </a:solidFill>
                <a:latin typeface="Verdana"/>
                <a:cs typeface="Verdana"/>
              </a:rPr>
              <a:t> </a:t>
            </a:r>
            <a:r>
              <a:rPr sz="680">
                <a:solidFill>
                  <a:srgbClr val="FFFFFF"/>
                </a:solidFill>
                <a:latin typeface="Verdana"/>
                <a:cs typeface="Verdana"/>
              </a:rPr>
              <a:t>given</a:t>
            </a:r>
            <a:r>
              <a:rPr sz="680" spc="-3">
                <a:solidFill>
                  <a:srgbClr val="FFFFFF"/>
                </a:solidFill>
                <a:latin typeface="Verdana"/>
                <a:cs typeface="Verdana"/>
              </a:rPr>
              <a:t> </a:t>
            </a:r>
            <a:r>
              <a:rPr sz="680">
                <a:solidFill>
                  <a:srgbClr val="FFFFFF"/>
                </a:solidFill>
                <a:latin typeface="Verdana"/>
                <a:cs typeface="Verdana"/>
              </a:rPr>
              <a:t>all</a:t>
            </a:r>
            <a:r>
              <a:rPr sz="680" spc="-3">
                <a:solidFill>
                  <a:srgbClr val="FFFFFF"/>
                </a:solidFill>
                <a:latin typeface="Verdana"/>
                <a:cs typeface="Verdana"/>
              </a:rPr>
              <a:t> </a:t>
            </a:r>
            <a:r>
              <a:rPr sz="680">
                <a:solidFill>
                  <a:srgbClr val="FFFFFF"/>
                </a:solidFill>
                <a:latin typeface="Verdana"/>
                <a:cs typeface="Verdana"/>
              </a:rPr>
              <a:t>of</a:t>
            </a:r>
            <a:r>
              <a:rPr sz="680" spc="-3">
                <a:solidFill>
                  <a:srgbClr val="FFFFFF"/>
                </a:solidFill>
                <a:latin typeface="Verdana"/>
                <a:cs typeface="Verdana"/>
              </a:rPr>
              <a:t> </a:t>
            </a:r>
            <a:r>
              <a:rPr sz="680">
                <a:solidFill>
                  <a:srgbClr val="FFFFFF"/>
                </a:solidFill>
                <a:latin typeface="Verdana"/>
                <a:cs typeface="Verdana"/>
              </a:rPr>
              <a:t>the</a:t>
            </a:r>
            <a:r>
              <a:rPr sz="680" spc="-3">
                <a:solidFill>
                  <a:srgbClr val="FFFFFF"/>
                </a:solidFill>
                <a:latin typeface="Verdana"/>
                <a:cs typeface="Verdana"/>
              </a:rPr>
              <a:t> </a:t>
            </a:r>
            <a:r>
              <a:rPr sz="680" spc="-7">
                <a:solidFill>
                  <a:srgbClr val="FFFFFF"/>
                </a:solidFill>
                <a:latin typeface="Verdana"/>
                <a:cs typeface="Verdana"/>
              </a:rPr>
              <a:t>information </a:t>
            </a:r>
            <a:r>
              <a:rPr sz="680">
                <a:solidFill>
                  <a:srgbClr val="FFFFFF"/>
                </a:solidFill>
                <a:latin typeface="Verdana"/>
                <a:cs typeface="Verdana"/>
              </a:rPr>
              <a:t>about</a:t>
            </a:r>
            <a:r>
              <a:rPr sz="680" spc="-3">
                <a:solidFill>
                  <a:srgbClr val="FFFFFF"/>
                </a:solidFill>
                <a:latin typeface="Verdana"/>
                <a:cs typeface="Verdana"/>
              </a:rPr>
              <a:t> </a:t>
            </a:r>
            <a:r>
              <a:rPr sz="680">
                <a:solidFill>
                  <a:srgbClr val="FFFFFF"/>
                </a:solidFill>
                <a:latin typeface="Verdana"/>
                <a:cs typeface="Verdana"/>
              </a:rPr>
              <a:t>the</a:t>
            </a:r>
            <a:r>
              <a:rPr sz="680" spc="-3">
                <a:solidFill>
                  <a:srgbClr val="FFFFFF"/>
                </a:solidFill>
                <a:latin typeface="Verdana"/>
                <a:cs typeface="Verdana"/>
              </a:rPr>
              <a:t> </a:t>
            </a:r>
            <a:r>
              <a:rPr sz="680" spc="-7">
                <a:solidFill>
                  <a:srgbClr val="FFFFFF"/>
                </a:solidFill>
                <a:latin typeface="Verdana"/>
                <a:cs typeface="Verdana"/>
              </a:rPr>
              <a:t>study</a:t>
            </a:r>
            <a:endParaRPr sz="680">
              <a:latin typeface="Verdana"/>
              <a:cs typeface="Verdana"/>
            </a:endParaRPr>
          </a:p>
        </p:txBody>
      </p:sp>
      <p:sp>
        <p:nvSpPr>
          <p:cNvPr id="41" name="object 41"/>
          <p:cNvSpPr txBox="1"/>
          <p:nvPr/>
        </p:nvSpPr>
        <p:spPr>
          <a:xfrm>
            <a:off x="3418863" y="2754973"/>
            <a:ext cx="2308745" cy="218009"/>
          </a:xfrm>
          <a:prstGeom prst="rect">
            <a:avLst/>
          </a:prstGeom>
        </p:spPr>
        <p:txBody>
          <a:bodyPr vert="horz" wrap="square" lIns="0" tIns="8637" rIns="0" bIns="0" rtlCol="0">
            <a:spAutoFit/>
          </a:bodyPr>
          <a:lstStyle/>
          <a:p>
            <a:pPr marL="227160" marR="116603">
              <a:spcBef>
                <a:spcPts val="68"/>
              </a:spcBef>
            </a:pPr>
            <a:r>
              <a:rPr sz="680">
                <a:solidFill>
                  <a:srgbClr val="FFFFFF"/>
                </a:solidFill>
                <a:latin typeface="Verdana"/>
                <a:cs typeface="Verdana"/>
              </a:rPr>
              <a:t>I</a:t>
            </a:r>
            <a:r>
              <a:rPr sz="680" spc="-17">
                <a:solidFill>
                  <a:srgbClr val="FFFFFF"/>
                </a:solidFill>
                <a:latin typeface="Verdana"/>
                <a:cs typeface="Verdana"/>
              </a:rPr>
              <a:t> </a:t>
            </a:r>
            <a:r>
              <a:rPr sz="680">
                <a:solidFill>
                  <a:srgbClr val="FFFFFF"/>
                </a:solidFill>
                <a:latin typeface="Verdana"/>
                <a:cs typeface="Verdana"/>
              </a:rPr>
              <a:t>will</a:t>
            </a:r>
            <a:r>
              <a:rPr sz="680" spc="-10">
                <a:solidFill>
                  <a:srgbClr val="FFFFFF"/>
                </a:solidFill>
                <a:latin typeface="Verdana"/>
                <a:cs typeface="Verdana"/>
              </a:rPr>
              <a:t> </a:t>
            </a:r>
            <a:r>
              <a:rPr sz="680">
                <a:solidFill>
                  <a:srgbClr val="FFFFFF"/>
                </a:solidFill>
                <a:latin typeface="Verdana"/>
                <a:cs typeface="Verdana"/>
              </a:rPr>
              <a:t>sign</a:t>
            </a:r>
            <a:r>
              <a:rPr sz="680" spc="-7">
                <a:solidFill>
                  <a:srgbClr val="FFFFFF"/>
                </a:solidFill>
                <a:latin typeface="Verdana"/>
                <a:cs typeface="Verdana"/>
              </a:rPr>
              <a:t> </a:t>
            </a:r>
            <a:r>
              <a:rPr sz="680">
                <a:solidFill>
                  <a:srgbClr val="FFFFFF"/>
                </a:solidFill>
                <a:latin typeface="Verdana"/>
                <a:cs typeface="Verdana"/>
              </a:rPr>
              <a:t>away</a:t>
            </a:r>
            <a:r>
              <a:rPr sz="680" spc="-7">
                <a:solidFill>
                  <a:srgbClr val="FFFFFF"/>
                </a:solidFill>
                <a:latin typeface="Verdana"/>
                <a:cs typeface="Verdana"/>
              </a:rPr>
              <a:t> </a:t>
            </a:r>
            <a:r>
              <a:rPr sz="680">
                <a:solidFill>
                  <a:srgbClr val="FFFFFF"/>
                </a:solidFill>
                <a:latin typeface="Verdana"/>
                <a:cs typeface="Verdana"/>
              </a:rPr>
              <a:t>my</a:t>
            </a:r>
            <a:r>
              <a:rPr sz="680" spc="-10">
                <a:solidFill>
                  <a:srgbClr val="FFFFFF"/>
                </a:solidFill>
                <a:latin typeface="Verdana"/>
                <a:cs typeface="Verdana"/>
              </a:rPr>
              <a:t> </a:t>
            </a:r>
            <a:r>
              <a:rPr sz="680">
                <a:solidFill>
                  <a:srgbClr val="FFFFFF"/>
                </a:solidFill>
                <a:latin typeface="Verdana"/>
                <a:cs typeface="Verdana"/>
              </a:rPr>
              <a:t>rights</a:t>
            </a:r>
            <a:r>
              <a:rPr sz="680" spc="-7">
                <a:solidFill>
                  <a:srgbClr val="FFFFFF"/>
                </a:solidFill>
                <a:latin typeface="Verdana"/>
                <a:cs typeface="Verdana"/>
              </a:rPr>
              <a:t> </a:t>
            </a:r>
            <a:r>
              <a:rPr sz="680">
                <a:solidFill>
                  <a:srgbClr val="FFFFFF"/>
                </a:solidFill>
                <a:latin typeface="Verdana"/>
                <a:cs typeface="Verdana"/>
              </a:rPr>
              <a:t>during</a:t>
            </a:r>
            <a:r>
              <a:rPr sz="680" spc="-7">
                <a:solidFill>
                  <a:srgbClr val="FFFFFF"/>
                </a:solidFill>
                <a:latin typeface="Verdana"/>
                <a:cs typeface="Verdana"/>
              </a:rPr>
              <a:t> </a:t>
            </a:r>
            <a:r>
              <a:rPr sz="680">
                <a:solidFill>
                  <a:srgbClr val="FFFFFF"/>
                </a:solidFill>
                <a:latin typeface="Verdana"/>
                <a:cs typeface="Verdana"/>
              </a:rPr>
              <a:t>the</a:t>
            </a:r>
            <a:r>
              <a:rPr sz="680" spc="-7">
                <a:solidFill>
                  <a:srgbClr val="FFFFFF"/>
                </a:solidFill>
                <a:latin typeface="Verdana"/>
                <a:cs typeface="Verdana"/>
              </a:rPr>
              <a:t> consent process</a:t>
            </a:r>
            <a:endParaRPr sz="680">
              <a:latin typeface="Verdana"/>
              <a:cs typeface="Verdana"/>
            </a:endParaRPr>
          </a:p>
        </p:txBody>
      </p:sp>
      <p:sp>
        <p:nvSpPr>
          <p:cNvPr id="42" name="object 42"/>
          <p:cNvSpPr/>
          <p:nvPr/>
        </p:nvSpPr>
        <p:spPr>
          <a:xfrm>
            <a:off x="1208081" y="3200803"/>
            <a:ext cx="165836" cy="176632"/>
          </a:xfrm>
          <a:custGeom>
            <a:avLst/>
            <a:gdLst/>
            <a:ahLst/>
            <a:cxnLst/>
            <a:rect l="l" t="t" r="r" b="b"/>
            <a:pathLst>
              <a:path w="243840" h="259714">
                <a:moveTo>
                  <a:pt x="243776" y="32448"/>
                </a:moveTo>
                <a:lnTo>
                  <a:pt x="241376" y="19837"/>
                </a:lnTo>
                <a:lnTo>
                  <a:pt x="234848" y="9525"/>
                </a:lnTo>
                <a:lnTo>
                  <a:pt x="225158" y="2565"/>
                </a:lnTo>
                <a:lnTo>
                  <a:pt x="213309" y="0"/>
                </a:lnTo>
                <a:lnTo>
                  <a:pt x="30467" y="0"/>
                </a:lnTo>
                <a:lnTo>
                  <a:pt x="18618" y="2565"/>
                </a:lnTo>
                <a:lnTo>
                  <a:pt x="8928" y="9525"/>
                </a:lnTo>
                <a:lnTo>
                  <a:pt x="2400" y="19837"/>
                </a:lnTo>
                <a:lnTo>
                  <a:pt x="0" y="32448"/>
                </a:lnTo>
                <a:lnTo>
                  <a:pt x="0" y="171526"/>
                </a:lnTo>
                <a:lnTo>
                  <a:pt x="2400"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43" name="object 43"/>
          <p:cNvSpPr/>
          <p:nvPr/>
        </p:nvSpPr>
        <p:spPr>
          <a:xfrm>
            <a:off x="3619066" y="3212221"/>
            <a:ext cx="165836" cy="655570"/>
          </a:xfrm>
          <a:custGeom>
            <a:avLst/>
            <a:gdLst/>
            <a:ahLst/>
            <a:cxnLst/>
            <a:rect l="l" t="t" r="r" b="b"/>
            <a:pathLst>
              <a:path w="243839" h="963929">
                <a:moveTo>
                  <a:pt x="243776" y="736409"/>
                </a:moveTo>
                <a:lnTo>
                  <a:pt x="241376" y="723798"/>
                </a:lnTo>
                <a:lnTo>
                  <a:pt x="234835" y="713486"/>
                </a:lnTo>
                <a:lnTo>
                  <a:pt x="225158" y="706526"/>
                </a:lnTo>
                <a:lnTo>
                  <a:pt x="213309" y="703961"/>
                </a:lnTo>
                <a:lnTo>
                  <a:pt x="30467" y="703961"/>
                </a:lnTo>
                <a:lnTo>
                  <a:pt x="18618" y="706526"/>
                </a:lnTo>
                <a:lnTo>
                  <a:pt x="8928" y="713486"/>
                </a:lnTo>
                <a:lnTo>
                  <a:pt x="2387" y="723798"/>
                </a:lnTo>
                <a:lnTo>
                  <a:pt x="0" y="736409"/>
                </a:lnTo>
                <a:lnTo>
                  <a:pt x="0" y="875487"/>
                </a:lnTo>
                <a:lnTo>
                  <a:pt x="2387" y="888111"/>
                </a:lnTo>
                <a:lnTo>
                  <a:pt x="8928" y="898423"/>
                </a:lnTo>
                <a:lnTo>
                  <a:pt x="18618" y="905383"/>
                </a:lnTo>
                <a:lnTo>
                  <a:pt x="30467" y="907935"/>
                </a:lnTo>
                <a:lnTo>
                  <a:pt x="120281" y="907935"/>
                </a:lnTo>
                <a:lnTo>
                  <a:pt x="180784" y="963193"/>
                </a:lnTo>
                <a:lnTo>
                  <a:pt x="181838" y="963561"/>
                </a:lnTo>
                <a:lnTo>
                  <a:pt x="184048" y="963422"/>
                </a:lnTo>
                <a:lnTo>
                  <a:pt x="186182" y="962406"/>
                </a:lnTo>
                <a:lnTo>
                  <a:pt x="187185" y="960729"/>
                </a:lnTo>
                <a:lnTo>
                  <a:pt x="187185" y="907935"/>
                </a:lnTo>
                <a:lnTo>
                  <a:pt x="213309" y="907935"/>
                </a:lnTo>
                <a:lnTo>
                  <a:pt x="225158" y="905383"/>
                </a:lnTo>
                <a:lnTo>
                  <a:pt x="234835" y="898423"/>
                </a:lnTo>
                <a:lnTo>
                  <a:pt x="241376" y="888111"/>
                </a:lnTo>
                <a:lnTo>
                  <a:pt x="243776" y="875487"/>
                </a:lnTo>
                <a:lnTo>
                  <a:pt x="243776" y="736409"/>
                </a:lnTo>
                <a:close/>
              </a:path>
              <a:path w="243839" h="963929">
                <a:moveTo>
                  <a:pt x="243776" y="386727"/>
                </a:moveTo>
                <a:lnTo>
                  <a:pt x="241376" y="374103"/>
                </a:lnTo>
                <a:lnTo>
                  <a:pt x="234835" y="363791"/>
                </a:lnTo>
                <a:lnTo>
                  <a:pt x="225158" y="356831"/>
                </a:lnTo>
                <a:lnTo>
                  <a:pt x="213309" y="354279"/>
                </a:lnTo>
                <a:lnTo>
                  <a:pt x="30467" y="354279"/>
                </a:lnTo>
                <a:lnTo>
                  <a:pt x="18618" y="356831"/>
                </a:lnTo>
                <a:lnTo>
                  <a:pt x="8928" y="363791"/>
                </a:lnTo>
                <a:lnTo>
                  <a:pt x="2387" y="374103"/>
                </a:lnTo>
                <a:lnTo>
                  <a:pt x="0" y="386727"/>
                </a:lnTo>
                <a:lnTo>
                  <a:pt x="0" y="525805"/>
                </a:lnTo>
                <a:lnTo>
                  <a:pt x="2387" y="538416"/>
                </a:lnTo>
                <a:lnTo>
                  <a:pt x="8928" y="548728"/>
                </a:lnTo>
                <a:lnTo>
                  <a:pt x="18618" y="555688"/>
                </a:lnTo>
                <a:lnTo>
                  <a:pt x="30467" y="558253"/>
                </a:lnTo>
                <a:lnTo>
                  <a:pt x="120281" y="558253"/>
                </a:lnTo>
                <a:lnTo>
                  <a:pt x="180784" y="613511"/>
                </a:lnTo>
                <a:lnTo>
                  <a:pt x="181838" y="613879"/>
                </a:lnTo>
                <a:lnTo>
                  <a:pt x="184048" y="613740"/>
                </a:lnTo>
                <a:lnTo>
                  <a:pt x="186182" y="612724"/>
                </a:lnTo>
                <a:lnTo>
                  <a:pt x="187185" y="611047"/>
                </a:lnTo>
                <a:lnTo>
                  <a:pt x="187185" y="558253"/>
                </a:lnTo>
                <a:lnTo>
                  <a:pt x="213309" y="558253"/>
                </a:lnTo>
                <a:lnTo>
                  <a:pt x="225158" y="555688"/>
                </a:lnTo>
                <a:lnTo>
                  <a:pt x="234835" y="548728"/>
                </a:lnTo>
                <a:lnTo>
                  <a:pt x="241376" y="538416"/>
                </a:lnTo>
                <a:lnTo>
                  <a:pt x="243776" y="525805"/>
                </a:lnTo>
                <a:lnTo>
                  <a:pt x="243776" y="386727"/>
                </a:lnTo>
                <a:close/>
              </a:path>
              <a:path w="243839" h="963929">
                <a:moveTo>
                  <a:pt x="243776" y="32448"/>
                </a:moveTo>
                <a:lnTo>
                  <a:pt x="241376" y="19824"/>
                </a:lnTo>
                <a:lnTo>
                  <a:pt x="234835" y="9512"/>
                </a:lnTo>
                <a:lnTo>
                  <a:pt x="225158" y="2552"/>
                </a:lnTo>
                <a:lnTo>
                  <a:pt x="213309" y="0"/>
                </a:lnTo>
                <a:lnTo>
                  <a:pt x="30467" y="0"/>
                </a:lnTo>
                <a:lnTo>
                  <a:pt x="18618" y="2552"/>
                </a:lnTo>
                <a:lnTo>
                  <a:pt x="8928" y="9512"/>
                </a:lnTo>
                <a:lnTo>
                  <a:pt x="2387" y="19824"/>
                </a:lnTo>
                <a:lnTo>
                  <a:pt x="0" y="32448"/>
                </a:lnTo>
                <a:lnTo>
                  <a:pt x="0" y="171526"/>
                </a:lnTo>
                <a:lnTo>
                  <a:pt x="2387" y="184137"/>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35" y="194462"/>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44" name="object 44"/>
          <p:cNvSpPr txBox="1"/>
          <p:nvPr/>
        </p:nvSpPr>
        <p:spPr>
          <a:xfrm>
            <a:off x="1247673" y="3194274"/>
            <a:ext cx="86805"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L</a:t>
            </a:r>
            <a:endParaRPr sz="850">
              <a:latin typeface="Verdana"/>
              <a:cs typeface="Verdana"/>
            </a:endParaRPr>
          </a:p>
        </p:txBody>
      </p:sp>
      <p:sp>
        <p:nvSpPr>
          <p:cNvPr id="45" name="object 45"/>
          <p:cNvSpPr/>
          <p:nvPr/>
        </p:nvSpPr>
        <p:spPr>
          <a:xfrm>
            <a:off x="1208081" y="3528242"/>
            <a:ext cx="165836" cy="176632"/>
          </a:xfrm>
          <a:custGeom>
            <a:avLst/>
            <a:gdLst/>
            <a:ahLst/>
            <a:cxnLst/>
            <a:rect l="l" t="t" r="r" b="b"/>
            <a:pathLst>
              <a:path w="243840" h="259714">
                <a:moveTo>
                  <a:pt x="243776" y="32448"/>
                </a:moveTo>
                <a:lnTo>
                  <a:pt x="241376" y="19824"/>
                </a:lnTo>
                <a:lnTo>
                  <a:pt x="234848" y="9512"/>
                </a:lnTo>
                <a:lnTo>
                  <a:pt x="225158" y="2552"/>
                </a:lnTo>
                <a:lnTo>
                  <a:pt x="213309" y="0"/>
                </a:lnTo>
                <a:lnTo>
                  <a:pt x="30467" y="0"/>
                </a:lnTo>
                <a:lnTo>
                  <a:pt x="18618" y="2552"/>
                </a:lnTo>
                <a:lnTo>
                  <a:pt x="8928" y="9512"/>
                </a:lnTo>
                <a:lnTo>
                  <a:pt x="2400" y="19824"/>
                </a:lnTo>
                <a:lnTo>
                  <a:pt x="0" y="32448"/>
                </a:lnTo>
                <a:lnTo>
                  <a:pt x="0" y="171526"/>
                </a:lnTo>
                <a:lnTo>
                  <a:pt x="2400" y="184137"/>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46" name="object 46"/>
          <p:cNvSpPr txBox="1"/>
          <p:nvPr/>
        </p:nvSpPr>
        <p:spPr>
          <a:xfrm>
            <a:off x="1238161" y="3521709"/>
            <a:ext cx="105807"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U</a:t>
            </a:r>
            <a:endParaRPr sz="850">
              <a:latin typeface="Verdana"/>
              <a:cs typeface="Verdana"/>
            </a:endParaRPr>
          </a:p>
        </p:txBody>
      </p:sp>
      <p:sp>
        <p:nvSpPr>
          <p:cNvPr id="47" name="object 47"/>
          <p:cNvSpPr txBox="1"/>
          <p:nvPr/>
        </p:nvSpPr>
        <p:spPr>
          <a:xfrm>
            <a:off x="3649143" y="3205689"/>
            <a:ext cx="105807" cy="584303"/>
          </a:xfrm>
          <a:prstGeom prst="rect">
            <a:avLst/>
          </a:prstGeom>
        </p:spPr>
        <p:txBody>
          <a:bodyPr vert="horz" wrap="square" lIns="0" tIns="9501" rIns="0" bIns="0" rtlCol="0">
            <a:spAutoFit/>
          </a:bodyPr>
          <a:lstStyle/>
          <a:p>
            <a:pPr marL="18138">
              <a:spcBef>
                <a:spcPts val="75"/>
              </a:spcBef>
            </a:pPr>
            <a:r>
              <a:rPr sz="850" b="1" spc="3">
                <a:solidFill>
                  <a:srgbClr val="FFFFFF"/>
                </a:solidFill>
                <a:latin typeface="Verdana"/>
                <a:cs typeface="Verdana"/>
              </a:rPr>
              <a:t>L</a:t>
            </a:r>
            <a:endParaRPr sz="850">
              <a:latin typeface="Verdana"/>
              <a:cs typeface="Verdana"/>
            </a:endParaRPr>
          </a:p>
          <a:p>
            <a:pPr marL="15547" marR="3455" indent="-7342">
              <a:lnSpc>
                <a:spcPct val="183600"/>
              </a:lnSpc>
              <a:spcBef>
                <a:spcPts val="24"/>
              </a:spcBef>
            </a:pPr>
            <a:r>
              <a:rPr sz="850" b="1" spc="-34">
                <a:solidFill>
                  <a:srgbClr val="FFFFFF"/>
                </a:solidFill>
                <a:latin typeface="Verdana"/>
                <a:cs typeface="Verdana"/>
              </a:rPr>
              <a:t>U E</a:t>
            </a:r>
            <a:endParaRPr sz="850">
              <a:latin typeface="Verdana"/>
              <a:cs typeface="Verdana"/>
            </a:endParaRPr>
          </a:p>
        </p:txBody>
      </p:sp>
      <p:sp>
        <p:nvSpPr>
          <p:cNvPr id="48" name="object 48"/>
          <p:cNvSpPr/>
          <p:nvPr/>
        </p:nvSpPr>
        <p:spPr>
          <a:xfrm>
            <a:off x="1208081" y="3934402"/>
            <a:ext cx="165836" cy="176632"/>
          </a:xfrm>
          <a:custGeom>
            <a:avLst/>
            <a:gdLst/>
            <a:ahLst/>
            <a:cxnLst/>
            <a:rect l="l" t="t" r="r" b="b"/>
            <a:pathLst>
              <a:path w="243840" h="259714">
                <a:moveTo>
                  <a:pt x="243776" y="32448"/>
                </a:moveTo>
                <a:lnTo>
                  <a:pt x="241376" y="19824"/>
                </a:lnTo>
                <a:lnTo>
                  <a:pt x="234848" y="9512"/>
                </a:lnTo>
                <a:lnTo>
                  <a:pt x="225158" y="2552"/>
                </a:lnTo>
                <a:lnTo>
                  <a:pt x="213309" y="0"/>
                </a:lnTo>
                <a:lnTo>
                  <a:pt x="30467" y="0"/>
                </a:lnTo>
                <a:lnTo>
                  <a:pt x="18618" y="2552"/>
                </a:lnTo>
                <a:lnTo>
                  <a:pt x="8928" y="9512"/>
                </a:lnTo>
                <a:lnTo>
                  <a:pt x="2400" y="19824"/>
                </a:lnTo>
                <a:lnTo>
                  <a:pt x="0" y="32448"/>
                </a:lnTo>
                <a:lnTo>
                  <a:pt x="0" y="171526"/>
                </a:lnTo>
                <a:lnTo>
                  <a:pt x="2400" y="184137"/>
                </a:lnTo>
                <a:lnTo>
                  <a:pt x="8928" y="194449"/>
                </a:lnTo>
                <a:lnTo>
                  <a:pt x="18618" y="201409"/>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09"/>
                </a:lnTo>
                <a:lnTo>
                  <a:pt x="234848" y="194449"/>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49" name="object 49"/>
          <p:cNvSpPr txBox="1"/>
          <p:nvPr/>
        </p:nvSpPr>
        <p:spPr>
          <a:xfrm>
            <a:off x="1245175" y="3927865"/>
            <a:ext cx="91987"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E</a:t>
            </a:r>
            <a:endParaRPr sz="850">
              <a:latin typeface="Verdana"/>
              <a:cs typeface="Verdana"/>
            </a:endParaRPr>
          </a:p>
        </p:txBody>
      </p:sp>
      <p:sp>
        <p:nvSpPr>
          <p:cNvPr id="50" name="object 50"/>
          <p:cNvSpPr/>
          <p:nvPr/>
        </p:nvSpPr>
        <p:spPr>
          <a:xfrm>
            <a:off x="3619066" y="4307774"/>
            <a:ext cx="165836" cy="176632"/>
          </a:xfrm>
          <a:custGeom>
            <a:avLst/>
            <a:gdLst/>
            <a:ahLst/>
            <a:cxnLst/>
            <a:rect l="l" t="t" r="r" b="b"/>
            <a:pathLst>
              <a:path w="243839" h="259715">
                <a:moveTo>
                  <a:pt x="243776" y="32448"/>
                </a:moveTo>
                <a:lnTo>
                  <a:pt x="241376" y="19837"/>
                </a:lnTo>
                <a:lnTo>
                  <a:pt x="234835" y="9525"/>
                </a:lnTo>
                <a:lnTo>
                  <a:pt x="225158" y="2565"/>
                </a:lnTo>
                <a:lnTo>
                  <a:pt x="213309" y="0"/>
                </a:lnTo>
                <a:lnTo>
                  <a:pt x="30467" y="0"/>
                </a:lnTo>
                <a:lnTo>
                  <a:pt x="18618" y="2565"/>
                </a:lnTo>
                <a:lnTo>
                  <a:pt x="8928" y="9525"/>
                </a:lnTo>
                <a:lnTo>
                  <a:pt x="2387" y="19837"/>
                </a:lnTo>
                <a:lnTo>
                  <a:pt x="0" y="32448"/>
                </a:lnTo>
                <a:lnTo>
                  <a:pt x="0" y="171526"/>
                </a:lnTo>
                <a:lnTo>
                  <a:pt x="2387"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35"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51" name="object 51"/>
          <p:cNvSpPr txBox="1"/>
          <p:nvPr/>
        </p:nvSpPr>
        <p:spPr>
          <a:xfrm>
            <a:off x="3650763" y="4301245"/>
            <a:ext cx="102784"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R</a:t>
            </a:r>
            <a:endParaRPr sz="850">
              <a:latin typeface="Verdana"/>
              <a:cs typeface="Verdana"/>
            </a:endParaRPr>
          </a:p>
        </p:txBody>
      </p:sp>
      <p:sp>
        <p:nvSpPr>
          <p:cNvPr id="52" name="object 52"/>
          <p:cNvSpPr/>
          <p:nvPr/>
        </p:nvSpPr>
        <p:spPr>
          <a:xfrm>
            <a:off x="1208081" y="4334291"/>
            <a:ext cx="165836" cy="176632"/>
          </a:xfrm>
          <a:custGeom>
            <a:avLst/>
            <a:gdLst/>
            <a:ahLst/>
            <a:cxnLst/>
            <a:rect l="l" t="t" r="r" b="b"/>
            <a:pathLst>
              <a:path w="243840" h="259715">
                <a:moveTo>
                  <a:pt x="243776" y="32448"/>
                </a:moveTo>
                <a:lnTo>
                  <a:pt x="241376" y="19837"/>
                </a:lnTo>
                <a:lnTo>
                  <a:pt x="234848" y="9525"/>
                </a:lnTo>
                <a:lnTo>
                  <a:pt x="225158" y="2565"/>
                </a:lnTo>
                <a:lnTo>
                  <a:pt x="213309" y="0"/>
                </a:lnTo>
                <a:lnTo>
                  <a:pt x="30467" y="0"/>
                </a:lnTo>
                <a:lnTo>
                  <a:pt x="18618" y="2565"/>
                </a:lnTo>
                <a:lnTo>
                  <a:pt x="8928" y="9525"/>
                </a:lnTo>
                <a:lnTo>
                  <a:pt x="2400" y="19837"/>
                </a:lnTo>
                <a:lnTo>
                  <a:pt x="0" y="32448"/>
                </a:lnTo>
                <a:lnTo>
                  <a:pt x="0" y="171526"/>
                </a:lnTo>
                <a:lnTo>
                  <a:pt x="2400"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53" name="object 53"/>
          <p:cNvSpPr txBox="1"/>
          <p:nvPr/>
        </p:nvSpPr>
        <p:spPr>
          <a:xfrm>
            <a:off x="1239781" y="4327762"/>
            <a:ext cx="102784"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R</a:t>
            </a:r>
            <a:endParaRPr sz="850">
              <a:latin typeface="Verdana"/>
              <a:cs typeface="Verdana"/>
            </a:endParaRPr>
          </a:p>
        </p:txBody>
      </p:sp>
      <p:sp>
        <p:nvSpPr>
          <p:cNvPr id="54" name="object 54"/>
          <p:cNvSpPr txBox="1"/>
          <p:nvPr/>
        </p:nvSpPr>
        <p:spPr>
          <a:xfrm>
            <a:off x="1196387" y="221278"/>
            <a:ext cx="2138159" cy="270331"/>
          </a:xfrm>
          <a:prstGeom prst="rect">
            <a:avLst/>
          </a:prstGeom>
        </p:spPr>
        <p:txBody>
          <a:bodyPr vert="horz" wrap="square" lIns="0" tIns="8637" rIns="0" bIns="0" rtlCol="0">
            <a:spAutoFit/>
          </a:bodyPr>
          <a:lstStyle/>
          <a:p>
            <a:pPr marL="8637">
              <a:spcBef>
                <a:spcPts val="68"/>
              </a:spcBef>
            </a:pPr>
            <a:r>
              <a:rPr sz="1700" b="1" spc="31">
                <a:solidFill>
                  <a:srgbClr val="FFFFFF"/>
                </a:solidFill>
                <a:latin typeface="Verdana"/>
                <a:cs typeface="Verdana"/>
              </a:rPr>
              <a:t>TRUST</a:t>
            </a:r>
            <a:r>
              <a:rPr sz="1700" b="1" spc="95">
                <a:solidFill>
                  <a:srgbClr val="FFFFFF"/>
                </a:solidFill>
                <a:latin typeface="Verdana"/>
                <a:cs typeface="Verdana"/>
              </a:rPr>
              <a:t> </a:t>
            </a:r>
            <a:r>
              <a:rPr sz="1700" b="1" spc="34">
                <a:solidFill>
                  <a:srgbClr val="FFFFFF"/>
                </a:solidFill>
                <a:latin typeface="Verdana"/>
                <a:cs typeface="Verdana"/>
              </a:rPr>
              <a:t>BUILDER:</a:t>
            </a:r>
            <a:endParaRPr sz="1700">
              <a:latin typeface="Verdana"/>
              <a:cs typeface="Verdana"/>
            </a:endParaRPr>
          </a:p>
        </p:txBody>
      </p:sp>
      <p:sp>
        <p:nvSpPr>
          <p:cNvPr id="55" name="object 55"/>
          <p:cNvSpPr/>
          <p:nvPr/>
        </p:nvSpPr>
        <p:spPr>
          <a:xfrm>
            <a:off x="5934168" y="1232816"/>
            <a:ext cx="112285" cy="931531"/>
          </a:xfrm>
          <a:custGeom>
            <a:avLst/>
            <a:gdLst/>
            <a:ahLst/>
            <a:cxnLst/>
            <a:rect l="l" t="t" r="r" b="b"/>
            <a:pathLst>
              <a:path w="165100" h="1369695">
                <a:moveTo>
                  <a:pt x="164515" y="0"/>
                </a:moveTo>
                <a:lnTo>
                  <a:pt x="0" y="0"/>
                </a:lnTo>
                <a:lnTo>
                  <a:pt x="0" y="1369555"/>
                </a:lnTo>
                <a:lnTo>
                  <a:pt x="164515" y="1369555"/>
                </a:lnTo>
                <a:lnTo>
                  <a:pt x="164515" y="0"/>
                </a:lnTo>
                <a:close/>
              </a:path>
            </a:pathLst>
          </a:custGeom>
          <a:solidFill>
            <a:srgbClr val="3C3C3B"/>
          </a:solidFill>
        </p:spPr>
        <p:txBody>
          <a:bodyPr wrap="square" lIns="0" tIns="0" rIns="0" bIns="0" rtlCol="0"/>
          <a:lstStyle/>
          <a:p>
            <a:endParaRPr sz="918"/>
          </a:p>
        </p:txBody>
      </p:sp>
      <p:sp>
        <p:nvSpPr>
          <p:cNvPr id="56" name="object 56"/>
          <p:cNvSpPr txBox="1"/>
          <p:nvPr/>
        </p:nvSpPr>
        <p:spPr>
          <a:xfrm>
            <a:off x="5938423" y="1238879"/>
            <a:ext cx="83741" cy="920302"/>
          </a:xfrm>
          <a:prstGeom prst="rect">
            <a:avLst/>
          </a:prstGeom>
        </p:spPr>
        <p:txBody>
          <a:bodyPr vert="vert270" wrap="square" lIns="0" tIns="9069" rIns="0" bIns="0" rtlCol="0">
            <a:spAutoFit/>
          </a:bodyPr>
          <a:lstStyle/>
          <a:p>
            <a:pPr marL="8637">
              <a:spcBef>
                <a:spcPts val="71"/>
              </a:spcBef>
            </a:pPr>
            <a:r>
              <a:rPr sz="544" b="1">
                <a:solidFill>
                  <a:srgbClr val="FFFFFF"/>
                </a:solidFill>
                <a:latin typeface="Verdana"/>
                <a:cs typeface="Verdana"/>
              </a:rPr>
              <a:t>SUGGESTED</a:t>
            </a:r>
            <a:r>
              <a:rPr sz="544" b="1" spc="-31">
                <a:solidFill>
                  <a:srgbClr val="FFFFFF"/>
                </a:solidFill>
                <a:latin typeface="Verdana"/>
                <a:cs typeface="Verdana"/>
              </a:rPr>
              <a:t> </a:t>
            </a:r>
            <a:r>
              <a:rPr sz="544" b="1" spc="-7">
                <a:solidFill>
                  <a:srgbClr val="FFFFFF"/>
                </a:solidFill>
                <a:latin typeface="Verdana"/>
                <a:cs typeface="Verdana"/>
              </a:rPr>
              <a:t>RESPONSE</a:t>
            </a:r>
            <a:endParaRPr sz="544">
              <a:latin typeface="Verdana"/>
              <a:cs typeface="Verdana"/>
            </a:endParaRPr>
          </a:p>
        </p:txBody>
      </p:sp>
      <p:sp>
        <p:nvSpPr>
          <p:cNvPr id="57" name="object 57"/>
          <p:cNvSpPr/>
          <p:nvPr/>
        </p:nvSpPr>
        <p:spPr>
          <a:xfrm>
            <a:off x="6044664" y="1232812"/>
            <a:ext cx="0" cy="1365554"/>
          </a:xfrm>
          <a:custGeom>
            <a:avLst/>
            <a:gdLst/>
            <a:ahLst/>
            <a:cxnLst/>
            <a:rect l="l" t="t" r="r" b="b"/>
            <a:pathLst>
              <a:path h="2007870">
                <a:moveTo>
                  <a:pt x="0" y="2007247"/>
                </a:moveTo>
                <a:lnTo>
                  <a:pt x="0" y="0"/>
                </a:lnTo>
              </a:path>
            </a:pathLst>
          </a:custGeom>
          <a:ln w="38100">
            <a:solidFill>
              <a:srgbClr val="3C3C3B"/>
            </a:solidFill>
          </a:ln>
        </p:spPr>
        <p:txBody>
          <a:bodyPr wrap="square" lIns="0" tIns="0" rIns="0" bIns="0" rtlCol="0"/>
          <a:lstStyle/>
          <a:p>
            <a:endParaRPr sz="918"/>
          </a:p>
        </p:txBody>
      </p:sp>
      <p:grpSp>
        <p:nvGrpSpPr>
          <p:cNvPr id="58" name="object 58"/>
          <p:cNvGrpSpPr/>
          <p:nvPr/>
        </p:nvGrpSpPr>
        <p:grpSpPr>
          <a:xfrm>
            <a:off x="5934166" y="776345"/>
            <a:ext cx="2273332" cy="369244"/>
            <a:chOff x="7349589" y="1141514"/>
            <a:chExt cx="3342640" cy="542925"/>
          </a:xfrm>
        </p:grpSpPr>
        <p:sp>
          <p:nvSpPr>
            <p:cNvPr id="59" name="object 59"/>
            <p:cNvSpPr/>
            <p:nvPr/>
          </p:nvSpPr>
          <p:spPr>
            <a:xfrm>
              <a:off x="7349591" y="1141514"/>
              <a:ext cx="3342640" cy="466090"/>
            </a:xfrm>
            <a:custGeom>
              <a:avLst/>
              <a:gdLst/>
              <a:ahLst/>
              <a:cxnLst/>
              <a:rect l="l" t="t" r="r" b="b"/>
              <a:pathLst>
                <a:path w="3342640" h="466090">
                  <a:moveTo>
                    <a:pt x="0" y="465493"/>
                  </a:moveTo>
                  <a:lnTo>
                    <a:pt x="3342411" y="465493"/>
                  </a:lnTo>
                  <a:lnTo>
                    <a:pt x="3342411" y="0"/>
                  </a:lnTo>
                  <a:lnTo>
                    <a:pt x="0" y="0"/>
                  </a:lnTo>
                  <a:lnTo>
                    <a:pt x="0" y="465493"/>
                  </a:lnTo>
                  <a:close/>
                </a:path>
              </a:pathLst>
            </a:custGeom>
            <a:solidFill>
              <a:srgbClr val="3C3C3B">
                <a:alpha val="79998"/>
              </a:srgbClr>
            </a:solidFill>
          </p:spPr>
          <p:txBody>
            <a:bodyPr wrap="square" lIns="0" tIns="0" rIns="0" bIns="0" rtlCol="0"/>
            <a:lstStyle/>
            <a:p>
              <a:endParaRPr sz="918"/>
            </a:p>
          </p:txBody>
        </p:sp>
        <p:pic>
          <p:nvPicPr>
            <p:cNvPr id="60" name="object 60"/>
            <p:cNvPicPr/>
            <p:nvPr/>
          </p:nvPicPr>
          <p:blipFill>
            <a:blip r:embed="rId5" cstate="print"/>
            <a:stretch>
              <a:fillRect/>
            </a:stretch>
          </p:blipFill>
          <p:spPr>
            <a:xfrm>
              <a:off x="7409265" y="1185597"/>
              <a:ext cx="180555" cy="164528"/>
            </a:xfrm>
            <a:prstGeom prst="rect">
              <a:avLst/>
            </a:prstGeom>
          </p:spPr>
        </p:pic>
        <p:sp>
          <p:nvSpPr>
            <p:cNvPr id="61" name="object 61"/>
            <p:cNvSpPr/>
            <p:nvPr/>
          </p:nvSpPr>
          <p:spPr>
            <a:xfrm>
              <a:off x="7349589" y="1587954"/>
              <a:ext cx="3342640" cy="38100"/>
            </a:xfrm>
            <a:custGeom>
              <a:avLst/>
              <a:gdLst/>
              <a:ahLst/>
              <a:cxnLst/>
              <a:rect l="l" t="t" r="r" b="b"/>
              <a:pathLst>
                <a:path w="3342640" h="38100">
                  <a:moveTo>
                    <a:pt x="0" y="38100"/>
                  </a:moveTo>
                  <a:lnTo>
                    <a:pt x="3342413" y="38100"/>
                  </a:lnTo>
                  <a:lnTo>
                    <a:pt x="3342413" y="0"/>
                  </a:lnTo>
                  <a:lnTo>
                    <a:pt x="0" y="0"/>
                  </a:lnTo>
                  <a:lnTo>
                    <a:pt x="0" y="38100"/>
                  </a:lnTo>
                  <a:close/>
                </a:path>
              </a:pathLst>
            </a:custGeom>
            <a:solidFill>
              <a:srgbClr val="63D487"/>
            </a:solidFill>
          </p:spPr>
          <p:txBody>
            <a:bodyPr wrap="square" lIns="0" tIns="0" rIns="0" bIns="0" rtlCol="0"/>
            <a:lstStyle/>
            <a:p>
              <a:endParaRPr sz="918"/>
            </a:p>
          </p:txBody>
        </p:sp>
        <p:sp>
          <p:nvSpPr>
            <p:cNvPr id="62" name="object 62"/>
            <p:cNvSpPr/>
            <p:nvPr/>
          </p:nvSpPr>
          <p:spPr>
            <a:xfrm>
              <a:off x="9589465" y="1519504"/>
              <a:ext cx="1102995" cy="165100"/>
            </a:xfrm>
            <a:custGeom>
              <a:avLst/>
              <a:gdLst/>
              <a:ahLst/>
              <a:cxnLst/>
              <a:rect l="l" t="t" r="r" b="b"/>
              <a:pathLst>
                <a:path w="1102995" h="165100">
                  <a:moveTo>
                    <a:pt x="1102537" y="0"/>
                  </a:moveTo>
                  <a:lnTo>
                    <a:pt x="0" y="0"/>
                  </a:lnTo>
                  <a:lnTo>
                    <a:pt x="0" y="164528"/>
                  </a:lnTo>
                  <a:lnTo>
                    <a:pt x="1102537" y="164528"/>
                  </a:lnTo>
                  <a:lnTo>
                    <a:pt x="1102537" y="0"/>
                  </a:lnTo>
                  <a:close/>
                </a:path>
              </a:pathLst>
            </a:custGeom>
            <a:solidFill>
              <a:srgbClr val="63D487"/>
            </a:solidFill>
          </p:spPr>
          <p:txBody>
            <a:bodyPr wrap="square" lIns="0" tIns="0" rIns="0" bIns="0" rtlCol="0"/>
            <a:lstStyle/>
            <a:p>
              <a:endParaRPr sz="918"/>
            </a:p>
          </p:txBody>
        </p:sp>
      </p:grpSp>
      <p:sp>
        <p:nvSpPr>
          <p:cNvPr id="63" name="object 63"/>
          <p:cNvSpPr txBox="1"/>
          <p:nvPr/>
        </p:nvSpPr>
        <p:spPr>
          <a:xfrm>
            <a:off x="7556170" y="1032180"/>
            <a:ext cx="588198" cy="103787"/>
          </a:xfrm>
          <a:prstGeom prst="rect">
            <a:avLst/>
          </a:prstGeom>
        </p:spPr>
        <p:txBody>
          <a:bodyPr vert="horz" wrap="square" lIns="0" tIns="9501" rIns="0" bIns="0" rtlCol="0">
            <a:spAutoFit/>
          </a:bodyPr>
          <a:lstStyle/>
          <a:p>
            <a:pPr marL="8637">
              <a:spcBef>
                <a:spcPts val="75"/>
              </a:spcBef>
            </a:pPr>
            <a:r>
              <a:rPr sz="612" b="1" spc="-7">
                <a:solidFill>
                  <a:srgbClr val="FFFFFF"/>
                </a:solidFill>
                <a:latin typeface="Verdana"/>
                <a:cs typeface="Verdana"/>
              </a:rPr>
              <a:t>PERCEPTION</a:t>
            </a:r>
            <a:endParaRPr sz="612">
              <a:latin typeface="Verdana"/>
              <a:cs typeface="Verdana"/>
            </a:endParaRPr>
          </a:p>
        </p:txBody>
      </p:sp>
      <p:sp>
        <p:nvSpPr>
          <p:cNvPr id="64" name="object 64"/>
          <p:cNvSpPr txBox="1"/>
          <p:nvPr/>
        </p:nvSpPr>
        <p:spPr>
          <a:xfrm>
            <a:off x="6393609" y="1195822"/>
            <a:ext cx="1762869" cy="1405001"/>
          </a:xfrm>
          <a:prstGeom prst="rect">
            <a:avLst/>
          </a:prstGeom>
        </p:spPr>
        <p:txBody>
          <a:bodyPr vert="horz" wrap="square" lIns="0" tIns="8637" rIns="0" bIns="0" rtlCol="0">
            <a:spAutoFit/>
          </a:bodyPr>
          <a:lstStyle/>
          <a:p>
            <a:pPr marL="8637" marR="3455">
              <a:lnSpc>
                <a:spcPct val="114599"/>
              </a:lnSpc>
              <a:spcBef>
                <a:spcPts val="68"/>
              </a:spcBef>
            </a:pPr>
            <a:r>
              <a:rPr sz="544">
                <a:latin typeface="Verdana"/>
                <a:cs typeface="Verdana"/>
              </a:rPr>
              <a:t>You</a:t>
            </a:r>
            <a:r>
              <a:rPr sz="544" spc="-17">
                <a:latin typeface="Verdana"/>
                <a:cs typeface="Verdana"/>
              </a:rPr>
              <a:t> </a:t>
            </a:r>
            <a:r>
              <a:rPr sz="544">
                <a:latin typeface="Verdana"/>
                <a:cs typeface="Verdana"/>
              </a:rPr>
              <a:t>can</a:t>
            </a:r>
            <a:r>
              <a:rPr sz="544" spc="-7">
                <a:latin typeface="Verdana"/>
                <a:cs typeface="Verdana"/>
              </a:rPr>
              <a:t> </a:t>
            </a:r>
            <a:r>
              <a:rPr sz="544">
                <a:latin typeface="Verdana"/>
                <a:cs typeface="Verdana"/>
              </a:rPr>
              <a:t>be</a:t>
            </a:r>
            <a:r>
              <a:rPr sz="544" spc="-7">
                <a:latin typeface="Verdana"/>
                <a:cs typeface="Verdana"/>
              </a:rPr>
              <a:t> </a:t>
            </a:r>
            <a:r>
              <a:rPr sz="544">
                <a:latin typeface="Verdana"/>
                <a:cs typeface="Verdana"/>
              </a:rPr>
              <a:t>reassured</a:t>
            </a:r>
            <a:r>
              <a:rPr sz="544" spc="-7">
                <a:latin typeface="Verdana"/>
                <a:cs typeface="Verdana"/>
              </a:rPr>
              <a:t> </a:t>
            </a:r>
            <a:r>
              <a:rPr sz="544">
                <a:latin typeface="Verdana"/>
                <a:cs typeface="Verdana"/>
              </a:rPr>
              <a:t>about</a:t>
            </a:r>
            <a:r>
              <a:rPr sz="544" spc="-7">
                <a:latin typeface="Verdana"/>
                <a:cs typeface="Verdana"/>
              </a:rPr>
              <a:t> </a:t>
            </a:r>
            <a:r>
              <a:rPr sz="544">
                <a:latin typeface="Verdana"/>
                <a:cs typeface="Verdana"/>
              </a:rPr>
              <a:t>any</a:t>
            </a:r>
            <a:r>
              <a:rPr sz="544" spc="-7">
                <a:latin typeface="Verdana"/>
                <a:cs typeface="Verdana"/>
              </a:rPr>
              <a:t> </a:t>
            </a:r>
            <a:r>
              <a:rPr sz="544">
                <a:latin typeface="Verdana"/>
                <a:cs typeface="Verdana"/>
              </a:rPr>
              <a:t>medication</a:t>
            </a:r>
            <a:r>
              <a:rPr sz="544" spc="-7">
                <a:latin typeface="Verdana"/>
                <a:cs typeface="Verdana"/>
              </a:rPr>
              <a:t> </a:t>
            </a:r>
            <a:r>
              <a:rPr sz="544" spc="-17">
                <a:latin typeface="Verdana"/>
                <a:cs typeface="Verdana"/>
              </a:rPr>
              <a:t>you </a:t>
            </a:r>
            <a:r>
              <a:rPr sz="544">
                <a:latin typeface="Verdana"/>
                <a:cs typeface="Verdana"/>
              </a:rPr>
              <a:t>receive</a:t>
            </a:r>
            <a:r>
              <a:rPr sz="544" spc="-17">
                <a:latin typeface="Verdana"/>
                <a:cs typeface="Verdana"/>
              </a:rPr>
              <a:t> </a:t>
            </a:r>
            <a:r>
              <a:rPr sz="544">
                <a:latin typeface="Verdana"/>
                <a:cs typeface="Verdana"/>
              </a:rPr>
              <a:t>during</a:t>
            </a:r>
            <a:r>
              <a:rPr sz="544" spc="-7">
                <a:latin typeface="Verdana"/>
                <a:cs typeface="Verdana"/>
              </a:rPr>
              <a:t> </a:t>
            </a:r>
            <a:r>
              <a:rPr sz="544">
                <a:latin typeface="Verdana"/>
                <a:cs typeface="Verdana"/>
              </a:rPr>
              <a:t>the</a:t>
            </a:r>
            <a:r>
              <a:rPr sz="544" spc="-7">
                <a:latin typeface="Verdana"/>
                <a:cs typeface="Verdana"/>
              </a:rPr>
              <a:t> </a:t>
            </a:r>
            <a:r>
              <a:rPr sz="544">
                <a:latin typeface="Verdana"/>
                <a:cs typeface="Verdana"/>
              </a:rPr>
              <a:t>trial.</a:t>
            </a:r>
            <a:r>
              <a:rPr sz="544" spc="-10">
                <a:latin typeface="Verdana"/>
                <a:cs typeface="Verdana"/>
              </a:rPr>
              <a:t> </a:t>
            </a:r>
            <a:r>
              <a:rPr sz="544">
                <a:latin typeface="Verdana"/>
                <a:cs typeface="Verdana"/>
              </a:rPr>
              <a:t>The</a:t>
            </a:r>
            <a:r>
              <a:rPr sz="544" spc="-7">
                <a:latin typeface="Verdana"/>
                <a:cs typeface="Verdana"/>
              </a:rPr>
              <a:t> </a:t>
            </a:r>
            <a:r>
              <a:rPr sz="544">
                <a:latin typeface="Verdana"/>
                <a:cs typeface="Verdana"/>
              </a:rPr>
              <a:t>medication</a:t>
            </a:r>
            <a:r>
              <a:rPr sz="544" spc="-7">
                <a:latin typeface="Verdana"/>
                <a:cs typeface="Verdana"/>
              </a:rPr>
              <a:t> </a:t>
            </a:r>
            <a:r>
              <a:rPr sz="544">
                <a:latin typeface="Verdana"/>
                <a:cs typeface="Verdana"/>
              </a:rPr>
              <a:t>has</a:t>
            </a:r>
            <a:r>
              <a:rPr sz="544" spc="-7">
                <a:latin typeface="Verdana"/>
                <a:cs typeface="Verdana"/>
              </a:rPr>
              <a:t> </a:t>
            </a:r>
            <a:r>
              <a:rPr sz="544" spc="-14">
                <a:latin typeface="Verdana"/>
                <a:cs typeface="Verdana"/>
              </a:rPr>
              <a:t>been </a:t>
            </a:r>
            <a:r>
              <a:rPr sz="544">
                <a:latin typeface="Verdana"/>
                <a:cs typeface="Verdana"/>
              </a:rPr>
              <a:t>rigorously</a:t>
            </a:r>
            <a:r>
              <a:rPr sz="544" spc="-7">
                <a:latin typeface="Verdana"/>
                <a:cs typeface="Verdana"/>
              </a:rPr>
              <a:t> </a:t>
            </a:r>
            <a:r>
              <a:rPr sz="544">
                <a:latin typeface="Verdana"/>
                <a:cs typeface="Verdana"/>
              </a:rPr>
              <a:t>tested</a:t>
            </a:r>
            <a:r>
              <a:rPr sz="544" spc="-3">
                <a:latin typeface="Verdana"/>
                <a:cs typeface="Verdana"/>
              </a:rPr>
              <a:t> </a:t>
            </a:r>
            <a:r>
              <a:rPr sz="544">
                <a:latin typeface="Verdana"/>
                <a:cs typeface="Verdana"/>
              </a:rPr>
              <a:t>under</a:t>
            </a:r>
            <a:r>
              <a:rPr sz="544" spc="-7">
                <a:latin typeface="Verdana"/>
                <a:cs typeface="Verdana"/>
              </a:rPr>
              <a:t> </a:t>
            </a:r>
            <a:r>
              <a:rPr sz="544">
                <a:latin typeface="Verdana"/>
                <a:cs typeface="Verdana"/>
              </a:rPr>
              <a:t>the</a:t>
            </a:r>
            <a:r>
              <a:rPr sz="544" spc="-3">
                <a:latin typeface="Verdana"/>
                <a:cs typeface="Verdana"/>
              </a:rPr>
              <a:t> </a:t>
            </a:r>
            <a:r>
              <a:rPr sz="544">
                <a:latin typeface="Verdana"/>
                <a:cs typeface="Verdana"/>
              </a:rPr>
              <a:t>appropriate</a:t>
            </a:r>
            <a:r>
              <a:rPr sz="544" spc="-3">
                <a:latin typeface="Verdana"/>
                <a:cs typeface="Verdana"/>
              </a:rPr>
              <a:t> </a:t>
            </a:r>
            <a:r>
              <a:rPr sz="544" spc="-7">
                <a:latin typeface="Verdana"/>
                <a:cs typeface="Verdana"/>
              </a:rPr>
              <a:t>guidelines</a:t>
            </a:r>
            <a:endParaRPr sz="544">
              <a:latin typeface="Verdana"/>
              <a:cs typeface="Verdana"/>
            </a:endParaRPr>
          </a:p>
          <a:p>
            <a:pPr marL="8637" marR="20729">
              <a:lnSpc>
                <a:spcPct val="114599"/>
              </a:lnSpc>
              <a:spcBef>
                <a:spcPts val="384"/>
              </a:spcBef>
            </a:pPr>
            <a:r>
              <a:rPr sz="544">
                <a:latin typeface="Verdana"/>
                <a:cs typeface="Verdana"/>
              </a:rPr>
              <a:t>I</a:t>
            </a:r>
            <a:r>
              <a:rPr sz="544" spc="-3">
                <a:latin typeface="Verdana"/>
                <a:cs typeface="Verdana"/>
              </a:rPr>
              <a:t> </a:t>
            </a:r>
            <a:r>
              <a:rPr sz="544">
                <a:latin typeface="Verdana"/>
                <a:cs typeface="Verdana"/>
              </a:rPr>
              <a:t>understand</a:t>
            </a:r>
            <a:r>
              <a:rPr sz="544" spc="-3">
                <a:latin typeface="Verdana"/>
                <a:cs typeface="Verdana"/>
              </a:rPr>
              <a:t> </a:t>
            </a:r>
            <a:r>
              <a:rPr sz="544">
                <a:latin typeface="Verdana"/>
                <a:cs typeface="Verdana"/>
              </a:rPr>
              <a:t>that</a:t>
            </a:r>
            <a:r>
              <a:rPr sz="544" spc="-3">
                <a:latin typeface="Verdana"/>
                <a:cs typeface="Verdana"/>
              </a:rPr>
              <a:t> </a:t>
            </a:r>
            <a:r>
              <a:rPr sz="544">
                <a:latin typeface="Verdana"/>
                <a:cs typeface="Verdana"/>
              </a:rPr>
              <a:t>you</a:t>
            </a:r>
            <a:r>
              <a:rPr sz="544" spc="-3">
                <a:latin typeface="Verdana"/>
                <a:cs typeface="Verdana"/>
              </a:rPr>
              <a:t> </a:t>
            </a:r>
            <a:r>
              <a:rPr sz="544">
                <a:latin typeface="Verdana"/>
                <a:cs typeface="Verdana"/>
              </a:rPr>
              <a:t>might</a:t>
            </a:r>
            <a:r>
              <a:rPr sz="544" spc="-3">
                <a:latin typeface="Verdana"/>
                <a:cs typeface="Verdana"/>
              </a:rPr>
              <a:t> </a:t>
            </a:r>
            <a:r>
              <a:rPr sz="544">
                <a:latin typeface="Verdana"/>
                <a:cs typeface="Verdana"/>
              </a:rPr>
              <a:t>feel </a:t>
            </a:r>
            <a:r>
              <a:rPr sz="544" spc="-7">
                <a:latin typeface="Verdana"/>
                <a:cs typeface="Verdana"/>
              </a:rPr>
              <a:t>worried. </a:t>
            </a:r>
            <a:r>
              <a:rPr sz="544">
                <a:latin typeface="Verdana"/>
                <a:cs typeface="Verdana"/>
              </a:rPr>
              <a:t>Although</a:t>
            </a:r>
            <a:r>
              <a:rPr sz="544" spc="-7">
                <a:latin typeface="Verdana"/>
                <a:cs typeface="Verdana"/>
              </a:rPr>
              <a:t> </a:t>
            </a:r>
            <a:r>
              <a:rPr sz="544">
                <a:latin typeface="Verdana"/>
                <a:cs typeface="Verdana"/>
              </a:rPr>
              <a:t>the</a:t>
            </a:r>
            <a:r>
              <a:rPr sz="544" spc="-3">
                <a:latin typeface="Verdana"/>
                <a:cs typeface="Verdana"/>
              </a:rPr>
              <a:t> </a:t>
            </a:r>
            <a:r>
              <a:rPr sz="544">
                <a:latin typeface="Verdana"/>
                <a:cs typeface="Verdana"/>
              </a:rPr>
              <a:t>drug</a:t>
            </a:r>
            <a:r>
              <a:rPr sz="544" spc="-3">
                <a:latin typeface="Verdana"/>
                <a:cs typeface="Verdana"/>
              </a:rPr>
              <a:t> </a:t>
            </a:r>
            <a:r>
              <a:rPr sz="544">
                <a:latin typeface="Verdana"/>
                <a:cs typeface="Verdana"/>
              </a:rPr>
              <a:t>is</a:t>
            </a:r>
            <a:r>
              <a:rPr sz="544" spc="-7">
                <a:latin typeface="Verdana"/>
                <a:cs typeface="Verdana"/>
              </a:rPr>
              <a:t> </a:t>
            </a:r>
            <a:r>
              <a:rPr sz="544">
                <a:latin typeface="Verdana"/>
                <a:cs typeface="Verdana"/>
              </a:rPr>
              <a:t>still</a:t>
            </a:r>
            <a:r>
              <a:rPr sz="544" spc="-3">
                <a:latin typeface="Verdana"/>
                <a:cs typeface="Verdana"/>
              </a:rPr>
              <a:t> </a:t>
            </a:r>
            <a:r>
              <a:rPr sz="544">
                <a:latin typeface="Verdana"/>
                <a:cs typeface="Verdana"/>
              </a:rPr>
              <a:t>under</a:t>
            </a:r>
            <a:r>
              <a:rPr sz="544" spc="-3">
                <a:latin typeface="Verdana"/>
                <a:cs typeface="Verdana"/>
              </a:rPr>
              <a:t> </a:t>
            </a:r>
            <a:r>
              <a:rPr sz="544">
                <a:latin typeface="Verdana"/>
                <a:cs typeface="Verdana"/>
              </a:rPr>
              <a:t>development,</a:t>
            </a:r>
            <a:r>
              <a:rPr sz="544" spc="-3">
                <a:latin typeface="Verdana"/>
                <a:cs typeface="Verdana"/>
              </a:rPr>
              <a:t> </a:t>
            </a:r>
            <a:r>
              <a:rPr sz="544" spc="-17">
                <a:latin typeface="Verdana"/>
                <a:cs typeface="Verdana"/>
              </a:rPr>
              <a:t>you </a:t>
            </a:r>
            <a:r>
              <a:rPr sz="544">
                <a:latin typeface="Verdana"/>
                <a:cs typeface="Verdana"/>
              </a:rPr>
              <a:t>will</a:t>
            </a:r>
            <a:r>
              <a:rPr sz="544" spc="-20">
                <a:latin typeface="Verdana"/>
                <a:cs typeface="Verdana"/>
              </a:rPr>
              <a:t> </a:t>
            </a:r>
            <a:r>
              <a:rPr sz="544">
                <a:latin typeface="Verdana"/>
                <a:cs typeface="Verdana"/>
              </a:rPr>
              <a:t>be</a:t>
            </a:r>
            <a:r>
              <a:rPr sz="544" spc="-7">
                <a:latin typeface="Verdana"/>
                <a:cs typeface="Verdana"/>
              </a:rPr>
              <a:t> </a:t>
            </a:r>
            <a:r>
              <a:rPr sz="544">
                <a:latin typeface="Verdana"/>
                <a:cs typeface="Verdana"/>
              </a:rPr>
              <a:t>closely</a:t>
            </a:r>
            <a:r>
              <a:rPr sz="544" spc="-10">
                <a:latin typeface="Verdana"/>
                <a:cs typeface="Verdana"/>
              </a:rPr>
              <a:t> </a:t>
            </a:r>
            <a:r>
              <a:rPr sz="544">
                <a:latin typeface="Verdana"/>
                <a:cs typeface="Verdana"/>
              </a:rPr>
              <a:t>monitored</a:t>
            </a:r>
            <a:r>
              <a:rPr sz="544" spc="-7">
                <a:latin typeface="Verdana"/>
                <a:cs typeface="Verdana"/>
              </a:rPr>
              <a:t> </a:t>
            </a:r>
            <a:r>
              <a:rPr sz="544">
                <a:latin typeface="Verdana"/>
                <a:cs typeface="Verdana"/>
              </a:rPr>
              <a:t>at</a:t>
            </a:r>
            <a:r>
              <a:rPr sz="544" spc="-10">
                <a:latin typeface="Verdana"/>
                <a:cs typeface="Verdana"/>
              </a:rPr>
              <a:t> </a:t>
            </a:r>
            <a:r>
              <a:rPr sz="544">
                <a:latin typeface="Verdana"/>
                <a:cs typeface="Verdana"/>
              </a:rPr>
              <a:t>all</a:t>
            </a:r>
            <a:r>
              <a:rPr sz="544" spc="-7">
                <a:latin typeface="Verdana"/>
                <a:cs typeface="Verdana"/>
              </a:rPr>
              <a:t> </a:t>
            </a:r>
            <a:r>
              <a:rPr sz="544">
                <a:latin typeface="Verdana"/>
                <a:cs typeface="Verdana"/>
              </a:rPr>
              <a:t>times.</a:t>
            </a:r>
            <a:r>
              <a:rPr sz="544" spc="-10">
                <a:latin typeface="Verdana"/>
                <a:cs typeface="Verdana"/>
              </a:rPr>
              <a:t> </a:t>
            </a:r>
            <a:r>
              <a:rPr sz="544">
                <a:latin typeface="Verdana"/>
                <a:cs typeface="Verdana"/>
              </a:rPr>
              <a:t>Your</a:t>
            </a:r>
            <a:r>
              <a:rPr sz="544" spc="-7">
                <a:latin typeface="Verdana"/>
                <a:cs typeface="Verdana"/>
              </a:rPr>
              <a:t> health </a:t>
            </a:r>
            <a:r>
              <a:rPr sz="544">
                <a:latin typeface="Verdana"/>
                <a:cs typeface="Verdana"/>
              </a:rPr>
              <a:t>is</a:t>
            </a:r>
            <a:r>
              <a:rPr sz="544" spc="-10">
                <a:latin typeface="Verdana"/>
                <a:cs typeface="Verdana"/>
              </a:rPr>
              <a:t> </a:t>
            </a:r>
            <a:r>
              <a:rPr sz="544">
                <a:latin typeface="Verdana"/>
                <a:cs typeface="Verdana"/>
              </a:rPr>
              <a:t>always</a:t>
            </a:r>
            <a:r>
              <a:rPr sz="544" spc="-7">
                <a:latin typeface="Verdana"/>
                <a:cs typeface="Verdana"/>
              </a:rPr>
              <a:t> </a:t>
            </a:r>
            <a:r>
              <a:rPr sz="544">
                <a:latin typeface="Verdana"/>
                <a:cs typeface="Verdana"/>
              </a:rPr>
              <a:t>a</a:t>
            </a:r>
            <a:r>
              <a:rPr sz="544" spc="-3">
                <a:latin typeface="Verdana"/>
                <a:cs typeface="Verdana"/>
              </a:rPr>
              <a:t> </a:t>
            </a:r>
            <a:r>
              <a:rPr sz="544" spc="-7">
                <a:latin typeface="Verdana"/>
                <a:cs typeface="Verdana"/>
              </a:rPr>
              <a:t>priority</a:t>
            </a:r>
            <a:endParaRPr sz="544">
              <a:latin typeface="Verdana"/>
              <a:cs typeface="Verdana"/>
            </a:endParaRPr>
          </a:p>
          <a:p>
            <a:pPr marL="8637" marR="12092">
              <a:lnSpc>
                <a:spcPct val="114599"/>
              </a:lnSpc>
              <a:spcBef>
                <a:spcPts val="384"/>
              </a:spcBef>
            </a:pPr>
            <a:r>
              <a:rPr sz="544">
                <a:latin typeface="Verdana"/>
                <a:cs typeface="Verdana"/>
              </a:rPr>
              <a:t>I</a:t>
            </a:r>
            <a:r>
              <a:rPr sz="544" spc="-10">
                <a:latin typeface="Verdana"/>
                <a:cs typeface="Verdana"/>
              </a:rPr>
              <a:t> </a:t>
            </a:r>
            <a:r>
              <a:rPr sz="544">
                <a:latin typeface="Verdana"/>
                <a:cs typeface="Verdana"/>
              </a:rPr>
              <a:t>can</a:t>
            </a:r>
            <a:r>
              <a:rPr sz="544" spc="-7">
                <a:latin typeface="Verdana"/>
                <a:cs typeface="Verdana"/>
              </a:rPr>
              <a:t> </a:t>
            </a:r>
            <a:r>
              <a:rPr sz="544">
                <a:latin typeface="Verdana"/>
                <a:cs typeface="Verdana"/>
              </a:rPr>
              <a:t>provide</a:t>
            </a:r>
            <a:r>
              <a:rPr sz="544" spc="-10">
                <a:latin typeface="Verdana"/>
                <a:cs typeface="Verdana"/>
              </a:rPr>
              <a:t> </a:t>
            </a:r>
            <a:r>
              <a:rPr sz="544">
                <a:latin typeface="Verdana"/>
                <a:cs typeface="Verdana"/>
              </a:rPr>
              <a:t>you</a:t>
            </a:r>
            <a:r>
              <a:rPr sz="544" spc="-7">
                <a:latin typeface="Verdana"/>
                <a:cs typeface="Verdana"/>
              </a:rPr>
              <a:t> </a:t>
            </a:r>
            <a:r>
              <a:rPr sz="544">
                <a:latin typeface="Verdana"/>
                <a:cs typeface="Verdana"/>
              </a:rPr>
              <a:t>with</a:t>
            </a:r>
            <a:r>
              <a:rPr sz="544" spc="-14">
                <a:latin typeface="Verdana"/>
                <a:cs typeface="Verdana"/>
              </a:rPr>
              <a:t> </a:t>
            </a:r>
            <a:r>
              <a:rPr sz="544">
                <a:latin typeface="Verdana"/>
                <a:cs typeface="Verdana"/>
              </a:rPr>
              <a:t>more</a:t>
            </a:r>
            <a:r>
              <a:rPr sz="544" spc="-7">
                <a:latin typeface="Verdana"/>
                <a:cs typeface="Verdana"/>
              </a:rPr>
              <a:t> </a:t>
            </a:r>
            <a:r>
              <a:rPr sz="544">
                <a:latin typeface="Verdana"/>
                <a:cs typeface="Verdana"/>
              </a:rPr>
              <a:t>information</a:t>
            </a:r>
            <a:r>
              <a:rPr sz="544" spc="-10">
                <a:latin typeface="Verdana"/>
                <a:cs typeface="Verdana"/>
              </a:rPr>
              <a:t> </a:t>
            </a:r>
            <a:r>
              <a:rPr sz="544" spc="-7">
                <a:latin typeface="Verdana"/>
                <a:cs typeface="Verdana"/>
              </a:rPr>
              <a:t>about</a:t>
            </a:r>
            <a:r>
              <a:rPr sz="544" spc="340">
                <a:latin typeface="Verdana"/>
                <a:cs typeface="Verdana"/>
              </a:rPr>
              <a:t> </a:t>
            </a:r>
            <a:r>
              <a:rPr sz="544">
                <a:latin typeface="Verdana"/>
                <a:cs typeface="Verdana"/>
              </a:rPr>
              <a:t>the</a:t>
            </a:r>
            <a:r>
              <a:rPr sz="544" spc="-7">
                <a:latin typeface="Verdana"/>
                <a:cs typeface="Verdana"/>
              </a:rPr>
              <a:t> </a:t>
            </a:r>
            <a:r>
              <a:rPr sz="544">
                <a:latin typeface="Verdana"/>
                <a:cs typeface="Verdana"/>
              </a:rPr>
              <a:t>trial.</a:t>
            </a:r>
            <a:r>
              <a:rPr sz="544" spc="177">
                <a:latin typeface="Verdana"/>
                <a:cs typeface="Verdana"/>
              </a:rPr>
              <a:t> </a:t>
            </a:r>
            <a:r>
              <a:rPr sz="544">
                <a:latin typeface="Verdana"/>
                <a:cs typeface="Verdana"/>
              </a:rPr>
              <a:t>This</a:t>
            </a:r>
            <a:r>
              <a:rPr sz="544" spc="-7">
                <a:latin typeface="Verdana"/>
                <a:cs typeface="Verdana"/>
              </a:rPr>
              <a:t> </a:t>
            </a:r>
            <a:r>
              <a:rPr sz="544">
                <a:latin typeface="Verdana"/>
                <a:cs typeface="Verdana"/>
              </a:rPr>
              <a:t>will</a:t>
            </a:r>
            <a:r>
              <a:rPr sz="544" spc="-10">
                <a:latin typeface="Verdana"/>
                <a:cs typeface="Verdana"/>
              </a:rPr>
              <a:t> </a:t>
            </a:r>
            <a:r>
              <a:rPr sz="544">
                <a:latin typeface="Verdana"/>
                <a:cs typeface="Verdana"/>
              </a:rPr>
              <a:t>help</a:t>
            </a:r>
            <a:r>
              <a:rPr sz="544" spc="-7">
                <a:latin typeface="Verdana"/>
                <a:cs typeface="Verdana"/>
              </a:rPr>
              <a:t> </a:t>
            </a:r>
            <a:r>
              <a:rPr sz="544">
                <a:latin typeface="Verdana"/>
                <a:cs typeface="Verdana"/>
              </a:rPr>
              <a:t>you</a:t>
            </a:r>
            <a:r>
              <a:rPr sz="544" spc="-7">
                <a:latin typeface="Verdana"/>
                <a:cs typeface="Verdana"/>
              </a:rPr>
              <a:t> </a:t>
            </a:r>
            <a:r>
              <a:rPr sz="544">
                <a:latin typeface="Verdana"/>
                <a:cs typeface="Verdana"/>
              </a:rPr>
              <a:t>understand</a:t>
            </a:r>
            <a:r>
              <a:rPr sz="544" spc="-7">
                <a:latin typeface="Verdana"/>
                <a:cs typeface="Verdana"/>
              </a:rPr>
              <a:t> </a:t>
            </a:r>
            <a:r>
              <a:rPr sz="544">
                <a:latin typeface="Verdana"/>
                <a:cs typeface="Verdana"/>
              </a:rPr>
              <a:t>what</a:t>
            </a:r>
            <a:r>
              <a:rPr sz="544" spc="-10">
                <a:latin typeface="Verdana"/>
                <a:cs typeface="Verdana"/>
              </a:rPr>
              <a:t> </a:t>
            </a:r>
            <a:r>
              <a:rPr sz="544" spc="-14">
                <a:latin typeface="Verdana"/>
                <a:cs typeface="Verdana"/>
              </a:rPr>
              <a:t>your </a:t>
            </a:r>
            <a:r>
              <a:rPr sz="544">
                <a:latin typeface="Verdana"/>
                <a:cs typeface="Verdana"/>
              </a:rPr>
              <a:t>experience</a:t>
            </a:r>
            <a:r>
              <a:rPr sz="544" spc="-7">
                <a:latin typeface="Verdana"/>
                <a:cs typeface="Verdana"/>
              </a:rPr>
              <a:t> </a:t>
            </a:r>
            <a:r>
              <a:rPr sz="544">
                <a:latin typeface="Verdana"/>
                <a:cs typeface="Verdana"/>
              </a:rPr>
              <a:t>might</a:t>
            </a:r>
            <a:r>
              <a:rPr sz="544" spc="-7">
                <a:latin typeface="Verdana"/>
                <a:cs typeface="Verdana"/>
              </a:rPr>
              <a:t> </a:t>
            </a:r>
            <a:r>
              <a:rPr sz="544">
                <a:latin typeface="Verdana"/>
                <a:cs typeface="Verdana"/>
              </a:rPr>
              <a:t>be</a:t>
            </a:r>
            <a:r>
              <a:rPr sz="544" spc="-3">
                <a:latin typeface="Verdana"/>
                <a:cs typeface="Verdana"/>
              </a:rPr>
              <a:t> </a:t>
            </a:r>
            <a:r>
              <a:rPr sz="544">
                <a:latin typeface="Verdana"/>
                <a:cs typeface="Verdana"/>
              </a:rPr>
              <a:t>within</a:t>
            </a:r>
            <a:r>
              <a:rPr sz="544" spc="-10">
                <a:latin typeface="Verdana"/>
                <a:cs typeface="Verdana"/>
              </a:rPr>
              <a:t> </a:t>
            </a:r>
            <a:r>
              <a:rPr sz="544">
                <a:latin typeface="Verdana"/>
                <a:cs typeface="Verdana"/>
              </a:rPr>
              <a:t>the</a:t>
            </a:r>
            <a:r>
              <a:rPr sz="544" spc="-3">
                <a:latin typeface="Verdana"/>
                <a:cs typeface="Verdana"/>
              </a:rPr>
              <a:t> </a:t>
            </a:r>
            <a:r>
              <a:rPr sz="544" spc="-7">
                <a:latin typeface="Verdana"/>
                <a:cs typeface="Verdana"/>
              </a:rPr>
              <a:t>trial</a:t>
            </a:r>
            <a:endParaRPr sz="544">
              <a:latin typeface="Verdana"/>
              <a:cs typeface="Verdana"/>
            </a:endParaRPr>
          </a:p>
          <a:p>
            <a:pPr marL="8637" marR="145969">
              <a:lnSpc>
                <a:spcPct val="114599"/>
              </a:lnSpc>
              <a:spcBef>
                <a:spcPts val="388"/>
              </a:spcBef>
            </a:pPr>
            <a:r>
              <a:rPr sz="544" spc="-14">
                <a:latin typeface="Verdana"/>
                <a:cs typeface="Verdana"/>
              </a:rPr>
              <a:t>Take</a:t>
            </a:r>
            <a:r>
              <a:rPr sz="544" spc="-7">
                <a:latin typeface="Verdana"/>
                <a:cs typeface="Verdana"/>
              </a:rPr>
              <a:t> </a:t>
            </a:r>
            <a:r>
              <a:rPr sz="544">
                <a:latin typeface="Verdana"/>
                <a:cs typeface="Verdana"/>
              </a:rPr>
              <a:t>as</a:t>
            </a:r>
            <a:r>
              <a:rPr sz="544" spc="-3">
                <a:latin typeface="Verdana"/>
                <a:cs typeface="Verdana"/>
              </a:rPr>
              <a:t> </a:t>
            </a:r>
            <a:r>
              <a:rPr sz="544">
                <a:latin typeface="Verdana"/>
                <a:cs typeface="Verdana"/>
              </a:rPr>
              <a:t>much</a:t>
            </a:r>
            <a:r>
              <a:rPr sz="544" spc="-3">
                <a:latin typeface="Verdana"/>
                <a:cs typeface="Verdana"/>
              </a:rPr>
              <a:t> </a:t>
            </a:r>
            <a:r>
              <a:rPr sz="544">
                <a:latin typeface="Verdana"/>
                <a:cs typeface="Verdana"/>
              </a:rPr>
              <a:t>time</a:t>
            </a:r>
            <a:r>
              <a:rPr sz="544" spc="-7">
                <a:latin typeface="Verdana"/>
                <a:cs typeface="Verdana"/>
              </a:rPr>
              <a:t> </a:t>
            </a:r>
            <a:r>
              <a:rPr sz="544">
                <a:latin typeface="Verdana"/>
                <a:cs typeface="Verdana"/>
              </a:rPr>
              <a:t>as</a:t>
            </a:r>
            <a:r>
              <a:rPr sz="544" spc="-3">
                <a:latin typeface="Verdana"/>
                <a:cs typeface="Verdana"/>
              </a:rPr>
              <a:t> </a:t>
            </a:r>
            <a:r>
              <a:rPr sz="544">
                <a:latin typeface="Verdana"/>
                <a:cs typeface="Verdana"/>
              </a:rPr>
              <a:t>you</a:t>
            </a:r>
            <a:r>
              <a:rPr sz="544" spc="-3">
                <a:latin typeface="Verdana"/>
                <a:cs typeface="Verdana"/>
              </a:rPr>
              <a:t> </a:t>
            </a:r>
            <a:r>
              <a:rPr sz="544">
                <a:latin typeface="Verdana"/>
                <a:cs typeface="Verdana"/>
              </a:rPr>
              <a:t>need</a:t>
            </a:r>
            <a:r>
              <a:rPr sz="544" spc="-7">
                <a:latin typeface="Verdana"/>
                <a:cs typeface="Verdana"/>
              </a:rPr>
              <a:t> </a:t>
            </a:r>
            <a:r>
              <a:rPr sz="544">
                <a:latin typeface="Verdana"/>
                <a:cs typeface="Verdana"/>
              </a:rPr>
              <a:t>to</a:t>
            </a:r>
            <a:r>
              <a:rPr sz="544" spc="-3">
                <a:latin typeface="Verdana"/>
                <a:cs typeface="Verdana"/>
              </a:rPr>
              <a:t> </a:t>
            </a:r>
            <a:r>
              <a:rPr sz="544">
                <a:latin typeface="Verdana"/>
                <a:cs typeface="Verdana"/>
              </a:rPr>
              <a:t>come</a:t>
            </a:r>
            <a:r>
              <a:rPr sz="544" spc="-3">
                <a:latin typeface="Verdana"/>
                <a:cs typeface="Verdana"/>
              </a:rPr>
              <a:t> </a:t>
            </a:r>
            <a:r>
              <a:rPr sz="544" spc="-17">
                <a:latin typeface="Verdana"/>
                <a:cs typeface="Verdana"/>
              </a:rPr>
              <a:t>to </a:t>
            </a:r>
            <a:r>
              <a:rPr sz="544">
                <a:latin typeface="Verdana"/>
                <a:cs typeface="Verdana"/>
              </a:rPr>
              <a:t>the</a:t>
            </a:r>
            <a:r>
              <a:rPr sz="544" spc="-17">
                <a:latin typeface="Verdana"/>
                <a:cs typeface="Verdana"/>
              </a:rPr>
              <a:t> </a:t>
            </a:r>
            <a:r>
              <a:rPr sz="544">
                <a:latin typeface="Verdana"/>
                <a:cs typeface="Verdana"/>
              </a:rPr>
              <a:t>decision</a:t>
            </a:r>
            <a:r>
              <a:rPr sz="544" spc="-7">
                <a:latin typeface="Verdana"/>
                <a:cs typeface="Verdana"/>
              </a:rPr>
              <a:t> </a:t>
            </a:r>
            <a:r>
              <a:rPr sz="544">
                <a:latin typeface="Verdana"/>
                <a:cs typeface="Verdana"/>
              </a:rPr>
              <a:t>that’s</a:t>
            </a:r>
            <a:r>
              <a:rPr sz="544" spc="-7">
                <a:latin typeface="Verdana"/>
                <a:cs typeface="Verdana"/>
              </a:rPr>
              <a:t> </a:t>
            </a:r>
            <a:r>
              <a:rPr sz="544">
                <a:latin typeface="Verdana"/>
                <a:cs typeface="Verdana"/>
              </a:rPr>
              <a:t>right</a:t>
            </a:r>
            <a:r>
              <a:rPr sz="544" spc="-7">
                <a:latin typeface="Verdana"/>
                <a:cs typeface="Verdana"/>
              </a:rPr>
              <a:t> </a:t>
            </a:r>
            <a:r>
              <a:rPr sz="544">
                <a:latin typeface="Verdana"/>
                <a:cs typeface="Verdana"/>
              </a:rPr>
              <a:t>for</a:t>
            </a:r>
            <a:r>
              <a:rPr sz="544" spc="-10">
                <a:latin typeface="Verdana"/>
                <a:cs typeface="Verdana"/>
              </a:rPr>
              <a:t> </a:t>
            </a:r>
            <a:r>
              <a:rPr sz="544">
                <a:latin typeface="Verdana"/>
                <a:cs typeface="Verdana"/>
              </a:rPr>
              <a:t>you.</a:t>
            </a:r>
            <a:r>
              <a:rPr sz="544" spc="-7">
                <a:latin typeface="Verdana"/>
                <a:cs typeface="Verdana"/>
              </a:rPr>
              <a:t> </a:t>
            </a:r>
            <a:r>
              <a:rPr sz="544">
                <a:latin typeface="Verdana"/>
                <a:cs typeface="Verdana"/>
              </a:rPr>
              <a:t>The</a:t>
            </a:r>
            <a:r>
              <a:rPr sz="544" spc="-7">
                <a:latin typeface="Verdana"/>
                <a:cs typeface="Verdana"/>
              </a:rPr>
              <a:t> </a:t>
            </a:r>
            <a:r>
              <a:rPr sz="544">
                <a:latin typeface="Verdana"/>
                <a:cs typeface="Verdana"/>
              </a:rPr>
              <a:t>choice</a:t>
            </a:r>
            <a:r>
              <a:rPr sz="544" spc="-7">
                <a:latin typeface="Verdana"/>
                <a:cs typeface="Verdana"/>
              </a:rPr>
              <a:t> </a:t>
            </a:r>
            <a:r>
              <a:rPr sz="544" spc="-17">
                <a:latin typeface="Verdana"/>
                <a:cs typeface="Verdana"/>
              </a:rPr>
              <a:t>to </a:t>
            </a:r>
            <a:r>
              <a:rPr sz="544">
                <a:latin typeface="Verdana"/>
                <a:cs typeface="Verdana"/>
              </a:rPr>
              <a:t>participate</a:t>
            </a:r>
            <a:r>
              <a:rPr sz="544" spc="-20">
                <a:latin typeface="Verdana"/>
                <a:cs typeface="Verdana"/>
              </a:rPr>
              <a:t> </a:t>
            </a:r>
            <a:r>
              <a:rPr sz="544">
                <a:latin typeface="Verdana"/>
                <a:cs typeface="Verdana"/>
              </a:rPr>
              <a:t>is</a:t>
            </a:r>
            <a:r>
              <a:rPr sz="544" spc="-17">
                <a:latin typeface="Verdana"/>
                <a:cs typeface="Verdana"/>
              </a:rPr>
              <a:t> </a:t>
            </a:r>
            <a:r>
              <a:rPr sz="544">
                <a:latin typeface="Verdana"/>
                <a:cs typeface="Verdana"/>
              </a:rPr>
              <a:t>always</a:t>
            </a:r>
            <a:r>
              <a:rPr sz="544" spc="-17">
                <a:latin typeface="Verdana"/>
                <a:cs typeface="Verdana"/>
              </a:rPr>
              <a:t> </a:t>
            </a:r>
            <a:r>
              <a:rPr sz="544" spc="-7">
                <a:latin typeface="Verdana"/>
                <a:cs typeface="Verdana"/>
              </a:rPr>
              <a:t>yours</a:t>
            </a:r>
            <a:endParaRPr sz="544">
              <a:latin typeface="Verdana"/>
              <a:cs typeface="Verdana"/>
            </a:endParaRPr>
          </a:p>
        </p:txBody>
      </p:sp>
      <p:sp>
        <p:nvSpPr>
          <p:cNvPr id="65" name="object 65"/>
          <p:cNvSpPr txBox="1"/>
          <p:nvPr/>
        </p:nvSpPr>
        <p:spPr>
          <a:xfrm>
            <a:off x="6165493" y="782060"/>
            <a:ext cx="1895451" cy="218009"/>
          </a:xfrm>
          <a:prstGeom prst="rect">
            <a:avLst/>
          </a:prstGeom>
        </p:spPr>
        <p:txBody>
          <a:bodyPr vert="horz" wrap="square" lIns="0" tIns="8637" rIns="0" bIns="0" rtlCol="0">
            <a:spAutoFit/>
          </a:bodyPr>
          <a:lstStyle/>
          <a:p>
            <a:pPr marL="8637" marR="3455">
              <a:spcBef>
                <a:spcPts val="68"/>
              </a:spcBef>
            </a:pPr>
            <a:r>
              <a:rPr sz="680">
                <a:solidFill>
                  <a:srgbClr val="FFFFFF"/>
                </a:solidFill>
                <a:latin typeface="Verdana"/>
                <a:cs typeface="Verdana"/>
              </a:rPr>
              <a:t>I</a:t>
            </a:r>
            <a:r>
              <a:rPr sz="680" spc="-10">
                <a:solidFill>
                  <a:srgbClr val="FFFFFF"/>
                </a:solidFill>
                <a:latin typeface="Verdana"/>
                <a:cs typeface="Verdana"/>
              </a:rPr>
              <a:t> </a:t>
            </a:r>
            <a:r>
              <a:rPr sz="680">
                <a:solidFill>
                  <a:srgbClr val="FFFFFF"/>
                </a:solidFill>
                <a:latin typeface="Verdana"/>
                <a:cs typeface="Verdana"/>
              </a:rPr>
              <a:t>have</a:t>
            </a:r>
            <a:r>
              <a:rPr sz="680" spc="-7">
                <a:solidFill>
                  <a:srgbClr val="FFFFFF"/>
                </a:solidFill>
                <a:latin typeface="Verdana"/>
                <a:cs typeface="Verdana"/>
              </a:rPr>
              <a:t> </a:t>
            </a:r>
            <a:r>
              <a:rPr sz="680">
                <a:solidFill>
                  <a:srgbClr val="FFFFFF"/>
                </a:solidFill>
                <a:latin typeface="Verdana"/>
                <a:cs typeface="Verdana"/>
              </a:rPr>
              <a:t>no</a:t>
            </a:r>
            <a:r>
              <a:rPr sz="680" spc="-10">
                <a:solidFill>
                  <a:srgbClr val="FFFFFF"/>
                </a:solidFill>
                <a:latin typeface="Verdana"/>
                <a:cs typeface="Verdana"/>
              </a:rPr>
              <a:t> </a:t>
            </a:r>
            <a:r>
              <a:rPr sz="680">
                <a:solidFill>
                  <a:srgbClr val="FFFFFF"/>
                </a:solidFill>
                <a:latin typeface="Verdana"/>
                <a:cs typeface="Verdana"/>
              </a:rPr>
              <a:t>idea</a:t>
            </a:r>
            <a:r>
              <a:rPr sz="680" spc="-10">
                <a:solidFill>
                  <a:srgbClr val="FFFFFF"/>
                </a:solidFill>
                <a:latin typeface="Verdana"/>
                <a:cs typeface="Verdana"/>
              </a:rPr>
              <a:t> </a:t>
            </a:r>
            <a:r>
              <a:rPr sz="680">
                <a:solidFill>
                  <a:srgbClr val="FFFFFF"/>
                </a:solidFill>
                <a:latin typeface="Verdana"/>
                <a:cs typeface="Verdana"/>
              </a:rPr>
              <a:t>what’s</a:t>
            </a:r>
            <a:r>
              <a:rPr sz="680" spc="-7">
                <a:solidFill>
                  <a:srgbClr val="FFFFFF"/>
                </a:solidFill>
                <a:latin typeface="Verdana"/>
                <a:cs typeface="Verdana"/>
              </a:rPr>
              <a:t> </a:t>
            </a:r>
            <a:r>
              <a:rPr sz="680">
                <a:solidFill>
                  <a:srgbClr val="FFFFFF"/>
                </a:solidFill>
                <a:latin typeface="Verdana"/>
                <a:cs typeface="Verdana"/>
              </a:rPr>
              <a:t>in</a:t>
            </a:r>
            <a:r>
              <a:rPr sz="680" spc="-14">
                <a:solidFill>
                  <a:srgbClr val="FFFFFF"/>
                </a:solidFill>
                <a:latin typeface="Verdana"/>
                <a:cs typeface="Verdana"/>
              </a:rPr>
              <a:t> </a:t>
            </a:r>
            <a:r>
              <a:rPr sz="680">
                <a:solidFill>
                  <a:srgbClr val="FFFFFF"/>
                </a:solidFill>
                <a:latin typeface="Verdana"/>
                <a:cs typeface="Verdana"/>
              </a:rPr>
              <a:t>the</a:t>
            </a:r>
            <a:r>
              <a:rPr sz="680" spc="-7">
                <a:solidFill>
                  <a:srgbClr val="FFFFFF"/>
                </a:solidFill>
                <a:latin typeface="Verdana"/>
                <a:cs typeface="Verdana"/>
              </a:rPr>
              <a:t> </a:t>
            </a:r>
            <a:r>
              <a:rPr sz="680">
                <a:solidFill>
                  <a:srgbClr val="FFFFFF"/>
                </a:solidFill>
                <a:latin typeface="Verdana"/>
                <a:cs typeface="Verdana"/>
              </a:rPr>
              <a:t>medicine.</a:t>
            </a:r>
            <a:r>
              <a:rPr sz="680" spc="-7">
                <a:solidFill>
                  <a:srgbClr val="FFFFFF"/>
                </a:solidFill>
                <a:latin typeface="Verdana"/>
                <a:cs typeface="Verdana"/>
              </a:rPr>
              <a:t> </a:t>
            </a:r>
            <a:r>
              <a:rPr sz="680" spc="-17">
                <a:solidFill>
                  <a:srgbClr val="FFFFFF"/>
                </a:solidFill>
                <a:latin typeface="Verdana"/>
                <a:cs typeface="Verdana"/>
              </a:rPr>
              <a:t>How </a:t>
            </a:r>
            <a:r>
              <a:rPr sz="680">
                <a:solidFill>
                  <a:srgbClr val="FFFFFF"/>
                </a:solidFill>
                <a:latin typeface="Verdana"/>
                <a:cs typeface="Verdana"/>
              </a:rPr>
              <a:t>do</a:t>
            </a:r>
            <a:r>
              <a:rPr sz="680" spc="-7">
                <a:solidFill>
                  <a:srgbClr val="FFFFFF"/>
                </a:solidFill>
                <a:latin typeface="Verdana"/>
                <a:cs typeface="Verdana"/>
              </a:rPr>
              <a:t> </a:t>
            </a:r>
            <a:r>
              <a:rPr sz="680">
                <a:solidFill>
                  <a:srgbClr val="FFFFFF"/>
                </a:solidFill>
                <a:latin typeface="Verdana"/>
                <a:cs typeface="Verdana"/>
              </a:rPr>
              <a:t>I</a:t>
            </a:r>
            <a:r>
              <a:rPr sz="680" spc="-7">
                <a:solidFill>
                  <a:srgbClr val="FFFFFF"/>
                </a:solidFill>
                <a:latin typeface="Verdana"/>
                <a:cs typeface="Verdana"/>
              </a:rPr>
              <a:t> </a:t>
            </a:r>
            <a:r>
              <a:rPr sz="680">
                <a:solidFill>
                  <a:srgbClr val="FFFFFF"/>
                </a:solidFill>
                <a:latin typeface="Verdana"/>
                <a:cs typeface="Verdana"/>
              </a:rPr>
              <a:t>know</a:t>
            </a:r>
            <a:r>
              <a:rPr sz="680" spc="-7">
                <a:solidFill>
                  <a:srgbClr val="FFFFFF"/>
                </a:solidFill>
                <a:latin typeface="Verdana"/>
                <a:cs typeface="Verdana"/>
              </a:rPr>
              <a:t> </a:t>
            </a:r>
            <a:r>
              <a:rPr sz="680">
                <a:solidFill>
                  <a:srgbClr val="FFFFFF"/>
                </a:solidFill>
                <a:latin typeface="Verdana"/>
                <a:cs typeface="Verdana"/>
              </a:rPr>
              <a:t>it</a:t>
            </a:r>
            <a:r>
              <a:rPr sz="680" spc="-7">
                <a:solidFill>
                  <a:srgbClr val="FFFFFF"/>
                </a:solidFill>
                <a:latin typeface="Verdana"/>
                <a:cs typeface="Verdana"/>
              </a:rPr>
              <a:t> </a:t>
            </a:r>
            <a:r>
              <a:rPr sz="680">
                <a:solidFill>
                  <a:srgbClr val="FFFFFF"/>
                </a:solidFill>
                <a:latin typeface="Verdana"/>
                <a:cs typeface="Verdana"/>
              </a:rPr>
              <a:t>has</a:t>
            </a:r>
            <a:r>
              <a:rPr sz="680" spc="-7">
                <a:solidFill>
                  <a:srgbClr val="FFFFFF"/>
                </a:solidFill>
                <a:latin typeface="Verdana"/>
                <a:cs typeface="Verdana"/>
              </a:rPr>
              <a:t> </a:t>
            </a:r>
            <a:r>
              <a:rPr sz="680">
                <a:solidFill>
                  <a:srgbClr val="FFFFFF"/>
                </a:solidFill>
                <a:latin typeface="Verdana"/>
                <a:cs typeface="Verdana"/>
              </a:rPr>
              <a:t>been</a:t>
            </a:r>
            <a:r>
              <a:rPr sz="680" spc="-7">
                <a:solidFill>
                  <a:srgbClr val="FFFFFF"/>
                </a:solidFill>
                <a:latin typeface="Verdana"/>
                <a:cs typeface="Verdana"/>
              </a:rPr>
              <a:t> </a:t>
            </a:r>
            <a:r>
              <a:rPr sz="680">
                <a:solidFill>
                  <a:srgbClr val="FFFFFF"/>
                </a:solidFill>
                <a:latin typeface="Verdana"/>
                <a:cs typeface="Verdana"/>
              </a:rPr>
              <a:t>properly</a:t>
            </a:r>
            <a:r>
              <a:rPr sz="680" spc="-3">
                <a:solidFill>
                  <a:srgbClr val="FFFFFF"/>
                </a:solidFill>
                <a:latin typeface="Verdana"/>
                <a:cs typeface="Verdana"/>
              </a:rPr>
              <a:t> </a:t>
            </a:r>
            <a:r>
              <a:rPr sz="680" spc="-7">
                <a:solidFill>
                  <a:srgbClr val="FFFFFF"/>
                </a:solidFill>
                <a:latin typeface="Verdana"/>
                <a:cs typeface="Verdana"/>
              </a:rPr>
              <a:t>tested?</a:t>
            </a:r>
            <a:endParaRPr sz="680">
              <a:latin typeface="Verdana"/>
              <a:cs typeface="Verdana"/>
            </a:endParaRPr>
          </a:p>
        </p:txBody>
      </p:sp>
      <p:sp>
        <p:nvSpPr>
          <p:cNvPr id="66" name="object 66"/>
          <p:cNvSpPr/>
          <p:nvPr/>
        </p:nvSpPr>
        <p:spPr>
          <a:xfrm>
            <a:off x="6140366" y="1991670"/>
            <a:ext cx="165836" cy="176632"/>
          </a:xfrm>
          <a:custGeom>
            <a:avLst/>
            <a:gdLst/>
            <a:ahLst/>
            <a:cxnLst/>
            <a:rect l="l" t="t" r="r" b="b"/>
            <a:pathLst>
              <a:path w="243840" h="259714">
                <a:moveTo>
                  <a:pt x="243776" y="32448"/>
                </a:moveTo>
                <a:lnTo>
                  <a:pt x="241376" y="19824"/>
                </a:lnTo>
                <a:lnTo>
                  <a:pt x="234848" y="9512"/>
                </a:lnTo>
                <a:lnTo>
                  <a:pt x="225158" y="2552"/>
                </a:lnTo>
                <a:lnTo>
                  <a:pt x="213309" y="0"/>
                </a:lnTo>
                <a:lnTo>
                  <a:pt x="30467" y="0"/>
                </a:lnTo>
                <a:lnTo>
                  <a:pt x="18618" y="2552"/>
                </a:lnTo>
                <a:lnTo>
                  <a:pt x="8928" y="9512"/>
                </a:lnTo>
                <a:lnTo>
                  <a:pt x="2400" y="19824"/>
                </a:lnTo>
                <a:lnTo>
                  <a:pt x="0" y="32448"/>
                </a:lnTo>
                <a:lnTo>
                  <a:pt x="0" y="171526"/>
                </a:lnTo>
                <a:lnTo>
                  <a:pt x="2400" y="184137"/>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67" name="object 67"/>
          <p:cNvSpPr txBox="1"/>
          <p:nvPr/>
        </p:nvSpPr>
        <p:spPr>
          <a:xfrm>
            <a:off x="6177458" y="1985138"/>
            <a:ext cx="91987"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E</a:t>
            </a:r>
            <a:endParaRPr sz="850">
              <a:latin typeface="Verdana"/>
              <a:cs typeface="Verdana"/>
            </a:endParaRPr>
          </a:p>
        </p:txBody>
      </p:sp>
      <p:sp>
        <p:nvSpPr>
          <p:cNvPr id="68" name="object 68"/>
          <p:cNvSpPr/>
          <p:nvPr/>
        </p:nvSpPr>
        <p:spPr>
          <a:xfrm>
            <a:off x="6140366" y="2317270"/>
            <a:ext cx="165836" cy="176632"/>
          </a:xfrm>
          <a:custGeom>
            <a:avLst/>
            <a:gdLst/>
            <a:ahLst/>
            <a:cxnLst/>
            <a:rect l="l" t="t" r="r" b="b"/>
            <a:pathLst>
              <a:path w="243840" h="259714">
                <a:moveTo>
                  <a:pt x="243776" y="32448"/>
                </a:moveTo>
                <a:lnTo>
                  <a:pt x="241376" y="19837"/>
                </a:lnTo>
                <a:lnTo>
                  <a:pt x="234848" y="9512"/>
                </a:lnTo>
                <a:lnTo>
                  <a:pt x="225158" y="2552"/>
                </a:lnTo>
                <a:lnTo>
                  <a:pt x="213309" y="0"/>
                </a:lnTo>
                <a:lnTo>
                  <a:pt x="30467" y="0"/>
                </a:lnTo>
                <a:lnTo>
                  <a:pt x="18618" y="2552"/>
                </a:lnTo>
                <a:lnTo>
                  <a:pt x="8928" y="9512"/>
                </a:lnTo>
                <a:lnTo>
                  <a:pt x="2400" y="19837"/>
                </a:lnTo>
                <a:lnTo>
                  <a:pt x="0" y="32448"/>
                </a:lnTo>
                <a:lnTo>
                  <a:pt x="0" y="171526"/>
                </a:lnTo>
                <a:lnTo>
                  <a:pt x="2400"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69" name="object 69"/>
          <p:cNvSpPr txBox="1"/>
          <p:nvPr/>
        </p:nvSpPr>
        <p:spPr>
          <a:xfrm>
            <a:off x="6172064" y="2310739"/>
            <a:ext cx="102784"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R</a:t>
            </a:r>
            <a:endParaRPr sz="850">
              <a:latin typeface="Verdana"/>
              <a:cs typeface="Verdana"/>
            </a:endParaRPr>
          </a:p>
        </p:txBody>
      </p:sp>
      <p:sp>
        <p:nvSpPr>
          <p:cNvPr id="70" name="object 70"/>
          <p:cNvSpPr/>
          <p:nvPr/>
        </p:nvSpPr>
        <p:spPr>
          <a:xfrm>
            <a:off x="6140366" y="1566370"/>
            <a:ext cx="165836" cy="176632"/>
          </a:xfrm>
          <a:custGeom>
            <a:avLst/>
            <a:gdLst/>
            <a:ahLst/>
            <a:cxnLst/>
            <a:rect l="l" t="t" r="r" b="b"/>
            <a:pathLst>
              <a:path w="243840" h="259714">
                <a:moveTo>
                  <a:pt x="243776" y="32448"/>
                </a:moveTo>
                <a:lnTo>
                  <a:pt x="241376" y="19837"/>
                </a:lnTo>
                <a:lnTo>
                  <a:pt x="234848" y="9525"/>
                </a:lnTo>
                <a:lnTo>
                  <a:pt x="225158" y="2565"/>
                </a:lnTo>
                <a:lnTo>
                  <a:pt x="213309" y="0"/>
                </a:lnTo>
                <a:lnTo>
                  <a:pt x="30467" y="0"/>
                </a:lnTo>
                <a:lnTo>
                  <a:pt x="18618" y="2565"/>
                </a:lnTo>
                <a:lnTo>
                  <a:pt x="8928" y="9525"/>
                </a:lnTo>
                <a:lnTo>
                  <a:pt x="2400" y="19837"/>
                </a:lnTo>
                <a:lnTo>
                  <a:pt x="0" y="32448"/>
                </a:lnTo>
                <a:lnTo>
                  <a:pt x="0" y="171526"/>
                </a:lnTo>
                <a:lnTo>
                  <a:pt x="2400"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71" name="object 71"/>
          <p:cNvSpPr txBox="1"/>
          <p:nvPr/>
        </p:nvSpPr>
        <p:spPr>
          <a:xfrm>
            <a:off x="6170444" y="1559841"/>
            <a:ext cx="105807"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U</a:t>
            </a:r>
            <a:endParaRPr sz="850">
              <a:latin typeface="Verdana"/>
              <a:cs typeface="Verdana"/>
            </a:endParaRPr>
          </a:p>
        </p:txBody>
      </p:sp>
      <p:sp>
        <p:nvSpPr>
          <p:cNvPr id="72" name="object 72"/>
          <p:cNvSpPr/>
          <p:nvPr/>
        </p:nvSpPr>
        <p:spPr>
          <a:xfrm>
            <a:off x="5935334" y="3212221"/>
            <a:ext cx="112285" cy="931531"/>
          </a:xfrm>
          <a:custGeom>
            <a:avLst/>
            <a:gdLst/>
            <a:ahLst/>
            <a:cxnLst/>
            <a:rect l="l" t="t" r="r" b="b"/>
            <a:pathLst>
              <a:path w="165100" h="1369695">
                <a:moveTo>
                  <a:pt x="164515" y="0"/>
                </a:moveTo>
                <a:lnTo>
                  <a:pt x="0" y="0"/>
                </a:lnTo>
                <a:lnTo>
                  <a:pt x="0" y="1369555"/>
                </a:lnTo>
                <a:lnTo>
                  <a:pt x="164515" y="1369555"/>
                </a:lnTo>
                <a:lnTo>
                  <a:pt x="164515" y="0"/>
                </a:lnTo>
                <a:close/>
              </a:path>
            </a:pathLst>
          </a:custGeom>
          <a:solidFill>
            <a:srgbClr val="3C3C3B"/>
          </a:solidFill>
        </p:spPr>
        <p:txBody>
          <a:bodyPr wrap="square" lIns="0" tIns="0" rIns="0" bIns="0" rtlCol="0"/>
          <a:lstStyle/>
          <a:p>
            <a:endParaRPr sz="918"/>
          </a:p>
        </p:txBody>
      </p:sp>
      <p:sp>
        <p:nvSpPr>
          <p:cNvPr id="73" name="object 73"/>
          <p:cNvSpPr txBox="1"/>
          <p:nvPr/>
        </p:nvSpPr>
        <p:spPr>
          <a:xfrm>
            <a:off x="5939593" y="3218281"/>
            <a:ext cx="83741" cy="920302"/>
          </a:xfrm>
          <a:prstGeom prst="rect">
            <a:avLst/>
          </a:prstGeom>
        </p:spPr>
        <p:txBody>
          <a:bodyPr vert="vert270" wrap="square" lIns="0" tIns="9069" rIns="0" bIns="0" rtlCol="0">
            <a:spAutoFit/>
          </a:bodyPr>
          <a:lstStyle/>
          <a:p>
            <a:pPr marL="8637">
              <a:spcBef>
                <a:spcPts val="71"/>
              </a:spcBef>
            </a:pPr>
            <a:r>
              <a:rPr sz="544" b="1">
                <a:solidFill>
                  <a:srgbClr val="FFFFFF"/>
                </a:solidFill>
                <a:latin typeface="Verdana"/>
                <a:cs typeface="Verdana"/>
              </a:rPr>
              <a:t>SUGGESTED</a:t>
            </a:r>
            <a:r>
              <a:rPr sz="544" b="1" spc="-31">
                <a:solidFill>
                  <a:srgbClr val="FFFFFF"/>
                </a:solidFill>
                <a:latin typeface="Verdana"/>
                <a:cs typeface="Verdana"/>
              </a:rPr>
              <a:t> </a:t>
            </a:r>
            <a:r>
              <a:rPr sz="544" b="1" spc="-7">
                <a:solidFill>
                  <a:srgbClr val="FFFFFF"/>
                </a:solidFill>
                <a:latin typeface="Verdana"/>
                <a:cs typeface="Verdana"/>
              </a:rPr>
              <a:t>RESPONSE</a:t>
            </a:r>
            <a:endParaRPr sz="544">
              <a:latin typeface="Verdana"/>
              <a:cs typeface="Verdana"/>
            </a:endParaRPr>
          </a:p>
        </p:txBody>
      </p:sp>
      <p:sp>
        <p:nvSpPr>
          <p:cNvPr id="74" name="object 74"/>
          <p:cNvSpPr/>
          <p:nvPr/>
        </p:nvSpPr>
        <p:spPr>
          <a:xfrm>
            <a:off x="6045835" y="3212219"/>
            <a:ext cx="0" cy="1448904"/>
          </a:xfrm>
          <a:custGeom>
            <a:avLst/>
            <a:gdLst/>
            <a:ahLst/>
            <a:cxnLst/>
            <a:rect l="l" t="t" r="r" b="b"/>
            <a:pathLst>
              <a:path h="2130425">
                <a:moveTo>
                  <a:pt x="0" y="2130069"/>
                </a:moveTo>
                <a:lnTo>
                  <a:pt x="0" y="0"/>
                </a:lnTo>
              </a:path>
            </a:pathLst>
          </a:custGeom>
          <a:ln w="38100">
            <a:solidFill>
              <a:srgbClr val="3C3C3B"/>
            </a:solidFill>
          </a:ln>
        </p:spPr>
        <p:txBody>
          <a:bodyPr wrap="square" lIns="0" tIns="0" rIns="0" bIns="0" rtlCol="0"/>
          <a:lstStyle/>
          <a:p>
            <a:endParaRPr sz="918"/>
          </a:p>
        </p:txBody>
      </p:sp>
      <p:grpSp>
        <p:nvGrpSpPr>
          <p:cNvPr id="75" name="object 75"/>
          <p:cNvGrpSpPr/>
          <p:nvPr/>
        </p:nvGrpSpPr>
        <p:grpSpPr>
          <a:xfrm>
            <a:off x="5935335" y="2744331"/>
            <a:ext cx="2272036" cy="369244"/>
            <a:chOff x="7351306" y="4035183"/>
            <a:chExt cx="3340735" cy="542925"/>
          </a:xfrm>
        </p:grpSpPr>
        <p:sp>
          <p:nvSpPr>
            <p:cNvPr id="76" name="object 76"/>
            <p:cNvSpPr/>
            <p:nvPr/>
          </p:nvSpPr>
          <p:spPr>
            <a:xfrm>
              <a:off x="7351306" y="4035183"/>
              <a:ext cx="3340735" cy="466090"/>
            </a:xfrm>
            <a:custGeom>
              <a:avLst/>
              <a:gdLst/>
              <a:ahLst/>
              <a:cxnLst/>
              <a:rect l="l" t="t" r="r" b="b"/>
              <a:pathLst>
                <a:path w="3340734" h="466089">
                  <a:moveTo>
                    <a:pt x="0" y="465493"/>
                  </a:moveTo>
                  <a:lnTo>
                    <a:pt x="3340696" y="465493"/>
                  </a:lnTo>
                  <a:lnTo>
                    <a:pt x="3340696" y="0"/>
                  </a:lnTo>
                  <a:lnTo>
                    <a:pt x="0" y="0"/>
                  </a:lnTo>
                  <a:lnTo>
                    <a:pt x="0" y="465493"/>
                  </a:lnTo>
                  <a:close/>
                </a:path>
              </a:pathLst>
            </a:custGeom>
            <a:solidFill>
              <a:srgbClr val="3C3C3B">
                <a:alpha val="79998"/>
              </a:srgbClr>
            </a:solidFill>
          </p:spPr>
          <p:txBody>
            <a:bodyPr wrap="square" lIns="0" tIns="0" rIns="0" bIns="0" rtlCol="0"/>
            <a:lstStyle/>
            <a:p>
              <a:endParaRPr sz="918"/>
            </a:p>
          </p:txBody>
        </p:sp>
        <p:pic>
          <p:nvPicPr>
            <p:cNvPr id="77" name="object 77"/>
            <p:cNvPicPr/>
            <p:nvPr/>
          </p:nvPicPr>
          <p:blipFill>
            <a:blip r:embed="rId6" cstate="print"/>
            <a:stretch>
              <a:fillRect/>
            </a:stretch>
          </p:blipFill>
          <p:spPr>
            <a:xfrm>
              <a:off x="7410988" y="4079269"/>
              <a:ext cx="180555" cy="164528"/>
            </a:xfrm>
            <a:prstGeom prst="rect">
              <a:avLst/>
            </a:prstGeom>
          </p:spPr>
        </p:pic>
        <p:sp>
          <p:nvSpPr>
            <p:cNvPr id="78" name="object 78"/>
            <p:cNvSpPr/>
            <p:nvPr/>
          </p:nvSpPr>
          <p:spPr>
            <a:xfrm>
              <a:off x="7351310" y="4481626"/>
              <a:ext cx="3340735" cy="38100"/>
            </a:xfrm>
            <a:custGeom>
              <a:avLst/>
              <a:gdLst/>
              <a:ahLst/>
              <a:cxnLst/>
              <a:rect l="l" t="t" r="r" b="b"/>
              <a:pathLst>
                <a:path w="3340734" h="38100">
                  <a:moveTo>
                    <a:pt x="0" y="38100"/>
                  </a:moveTo>
                  <a:lnTo>
                    <a:pt x="3340692" y="38100"/>
                  </a:lnTo>
                  <a:lnTo>
                    <a:pt x="3340692" y="0"/>
                  </a:lnTo>
                  <a:lnTo>
                    <a:pt x="0" y="0"/>
                  </a:lnTo>
                  <a:lnTo>
                    <a:pt x="0" y="38100"/>
                  </a:lnTo>
                  <a:close/>
                </a:path>
              </a:pathLst>
            </a:custGeom>
            <a:solidFill>
              <a:srgbClr val="63D487"/>
            </a:solidFill>
          </p:spPr>
          <p:txBody>
            <a:bodyPr wrap="square" lIns="0" tIns="0" rIns="0" bIns="0" rtlCol="0"/>
            <a:lstStyle/>
            <a:p>
              <a:endParaRPr sz="918"/>
            </a:p>
          </p:txBody>
        </p:sp>
        <p:sp>
          <p:nvSpPr>
            <p:cNvPr id="79" name="object 79"/>
            <p:cNvSpPr/>
            <p:nvPr/>
          </p:nvSpPr>
          <p:spPr>
            <a:xfrm>
              <a:off x="9591192" y="4413173"/>
              <a:ext cx="1101090" cy="165100"/>
            </a:xfrm>
            <a:custGeom>
              <a:avLst/>
              <a:gdLst/>
              <a:ahLst/>
              <a:cxnLst/>
              <a:rect l="l" t="t" r="r" b="b"/>
              <a:pathLst>
                <a:path w="1101090" h="165100">
                  <a:moveTo>
                    <a:pt x="1100810" y="0"/>
                  </a:moveTo>
                  <a:lnTo>
                    <a:pt x="0" y="0"/>
                  </a:lnTo>
                  <a:lnTo>
                    <a:pt x="0" y="164528"/>
                  </a:lnTo>
                  <a:lnTo>
                    <a:pt x="1100810" y="164528"/>
                  </a:lnTo>
                  <a:lnTo>
                    <a:pt x="1100810" y="0"/>
                  </a:lnTo>
                  <a:close/>
                </a:path>
              </a:pathLst>
            </a:custGeom>
            <a:solidFill>
              <a:srgbClr val="63D487"/>
            </a:solidFill>
          </p:spPr>
          <p:txBody>
            <a:bodyPr wrap="square" lIns="0" tIns="0" rIns="0" bIns="0" rtlCol="0"/>
            <a:lstStyle/>
            <a:p>
              <a:endParaRPr sz="918"/>
            </a:p>
          </p:txBody>
        </p:sp>
      </p:grpSp>
      <p:sp>
        <p:nvSpPr>
          <p:cNvPr id="80" name="object 80"/>
          <p:cNvSpPr txBox="1"/>
          <p:nvPr/>
        </p:nvSpPr>
        <p:spPr>
          <a:xfrm>
            <a:off x="7557342" y="3000168"/>
            <a:ext cx="588198" cy="103787"/>
          </a:xfrm>
          <a:prstGeom prst="rect">
            <a:avLst/>
          </a:prstGeom>
        </p:spPr>
        <p:txBody>
          <a:bodyPr vert="horz" wrap="square" lIns="0" tIns="9501" rIns="0" bIns="0" rtlCol="0">
            <a:spAutoFit/>
          </a:bodyPr>
          <a:lstStyle/>
          <a:p>
            <a:pPr marL="8637">
              <a:spcBef>
                <a:spcPts val="75"/>
              </a:spcBef>
            </a:pPr>
            <a:r>
              <a:rPr sz="612" b="1" spc="-7">
                <a:solidFill>
                  <a:srgbClr val="FFFFFF"/>
                </a:solidFill>
                <a:latin typeface="Verdana"/>
                <a:cs typeface="Verdana"/>
              </a:rPr>
              <a:t>PERCEPTION</a:t>
            </a:r>
            <a:endParaRPr sz="612">
              <a:latin typeface="Verdana"/>
              <a:cs typeface="Verdana"/>
            </a:endParaRPr>
          </a:p>
        </p:txBody>
      </p:sp>
      <p:sp>
        <p:nvSpPr>
          <p:cNvPr id="81" name="object 81"/>
          <p:cNvSpPr txBox="1"/>
          <p:nvPr/>
        </p:nvSpPr>
        <p:spPr>
          <a:xfrm>
            <a:off x="6394779" y="3175225"/>
            <a:ext cx="1782735" cy="191720"/>
          </a:xfrm>
          <a:prstGeom prst="rect">
            <a:avLst/>
          </a:prstGeom>
        </p:spPr>
        <p:txBody>
          <a:bodyPr vert="horz" wrap="square" lIns="0" tIns="8637" rIns="0" bIns="0" rtlCol="0">
            <a:spAutoFit/>
          </a:bodyPr>
          <a:lstStyle/>
          <a:p>
            <a:pPr marL="8637" marR="3455">
              <a:lnSpc>
                <a:spcPct val="114599"/>
              </a:lnSpc>
              <a:spcBef>
                <a:spcPts val="68"/>
              </a:spcBef>
            </a:pPr>
            <a:r>
              <a:rPr sz="544">
                <a:latin typeface="Verdana"/>
                <a:cs typeface="Verdana"/>
              </a:rPr>
              <a:t>Being</a:t>
            </a:r>
            <a:r>
              <a:rPr sz="544" spc="-3">
                <a:latin typeface="Verdana"/>
                <a:cs typeface="Verdana"/>
              </a:rPr>
              <a:t> </a:t>
            </a:r>
            <a:r>
              <a:rPr sz="544">
                <a:latin typeface="Verdana"/>
                <a:cs typeface="Verdana"/>
              </a:rPr>
              <a:t>sure you</a:t>
            </a:r>
            <a:r>
              <a:rPr sz="544" spc="-3">
                <a:latin typeface="Verdana"/>
                <a:cs typeface="Verdana"/>
              </a:rPr>
              <a:t> </a:t>
            </a:r>
            <a:r>
              <a:rPr sz="544">
                <a:latin typeface="Verdana"/>
                <a:cs typeface="Verdana"/>
              </a:rPr>
              <a:t>understand all</a:t>
            </a:r>
            <a:r>
              <a:rPr sz="544" spc="-3">
                <a:latin typeface="Verdana"/>
                <a:cs typeface="Verdana"/>
              </a:rPr>
              <a:t> </a:t>
            </a:r>
            <a:r>
              <a:rPr sz="544">
                <a:latin typeface="Verdana"/>
                <a:cs typeface="Verdana"/>
              </a:rPr>
              <a:t>of the</a:t>
            </a:r>
            <a:r>
              <a:rPr sz="544" spc="-3">
                <a:latin typeface="Verdana"/>
                <a:cs typeface="Verdana"/>
              </a:rPr>
              <a:t> </a:t>
            </a:r>
            <a:r>
              <a:rPr sz="544">
                <a:latin typeface="Verdana"/>
                <a:cs typeface="Verdana"/>
              </a:rPr>
              <a:t>risks </a:t>
            </a:r>
            <a:r>
              <a:rPr sz="544" spc="-7">
                <a:latin typeface="Verdana"/>
                <a:cs typeface="Verdana"/>
              </a:rPr>
              <a:t>involved </a:t>
            </a:r>
            <a:r>
              <a:rPr sz="544">
                <a:latin typeface="Verdana"/>
                <a:cs typeface="Verdana"/>
              </a:rPr>
              <a:t>is</a:t>
            </a:r>
            <a:r>
              <a:rPr sz="544" spc="-14">
                <a:latin typeface="Verdana"/>
                <a:cs typeface="Verdana"/>
              </a:rPr>
              <a:t> </a:t>
            </a:r>
            <a:r>
              <a:rPr sz="544">
                <a:latin typeface="Verdana"/>
                <a:cs typeface="Verdana"/>
              </a:rPr>
              <a:t>an</a:t>
            </a:r>
            <a:r>
              <a:rPr sz="544" spc="-10">
                <a:latin typeface="Verdana"/>
                <a:cs typeface="Verdana"/>
              </a:rPr>
              <a:t> </a:t>
            </a:r>
            <a:r>
              <a:rPr sz="544">
                <a:latin typeface="Verdana"/>
                <a:cs typeface="Verdana"/>
              </a:rPr>
              <a:t>important</a:t>
            </a:r>
            <a:r>
              <a:rPr sz="544" spc="-10">
                <a:latin typeface="Verdana"/>
                <a:cs typeface="Verdana"/>
              </a:rPr>
              <a:t> </a:t>
            </a:r>
            <a:r>
              <a:rPr sz="544">
                <a:latin typeface="Verdana"/>
                <a:cs typeface="Verdana"/>
              </a:rPr>
              <a:t>part</a:t>
            </a:r>
            <a:r>
              <a:rPr sz="544" spc="-10">
                <a:latin typeface="Verdana"/>
                <a:cs typeface="Verdana"/>
              </a:rPr>
              <a:t> </a:t>
            </a:r>
            <a:r>
              <a:rPr sz="544">
                <a:latin typeface="Verdana"/>
                <a:cs typeface="Verdana"/>
              </a:rPr>
              <a:t>of</a:t>
            </a:r>
            <a:r>
              <a:rPr sz="544" spc="-10">
                <a:latin typeface="Verdana"/>
                <a:cs typeface="Verdana"/>
              </a:rPr>
              <a:t> </a:t>
            </a:r>
            <a:r>
              <a:rPr sz="544">
                <a:latin typeface="Verdana"/>
                <a:cs typeface="Verdana"/>
              </a:rPr>
              <a:t>trial</a:t>
            </a:r>
            <a:r>
              <a:rPr sz="544" spc="-7">
                <a:latin typeface="Verdana"/>
                <a:cs typeface="Verdana"/>
              </a:rPr>
              <a:t> participation</a:t>
            </a:r>
            <a:endParaRPr sz="544">
              <a:latin typeface="Verdana"/>
              <a:cs typeface="Verdana"/>
            </a:endParaRPr>
          </a:p>
        </p:txBody>
      </p:sp>
      <p:sp>
        <p:nvSpPr>
          <p:cNvPr id="82" name="object 82"/>
          <p:cNvSpPr txBox="1"/>
          <p:nvPr/>
        </p:nvSpPr>
        <p:spPr>
          <a:xfrm>
            <a:off x="6394780" y="3438696"/>
            <a:ext cx="1665699" cy="287671"/>
          </a:xfrm>
          <a:prstGeom prst="rect">
            <a:avLst/>
          </a:prstGeom>
        </p:spPr>
        <p:txBody>
          <a:bodyPr vert="horz" wrap="square" lIns="0" tIns="20729" rIns="0" bIns="0" rtlCol="0">
            <a:spAutoFit/>
          </a:bodyPr>
          <a:lstStyle/>
          <a:p>
            <a:pPr marL="8637">
              <a:spcBef>
                <a:spcPts val="163"/>
              </a:spcBef>
            </a:pPr>
            <a:r>
              <a:rPr sz="544">
                <a:latin typeface="Verdana"/>
                <a:cs typeface="Verdana"/>
              </a:rPr>
              <a:t>Your</a:t>
            </a:r>
            <a:r>
              <a:rPr sz="544" spc="-17">
                <a:latin typeface="Verdana"/>
                <a:cs typeface="Verdana"/>
              </a:rPr>
              <a:t> </a:t>
            </a:r>
            <a:r>
              <a:rPr sz="544">
                <a:latin typeface="Verdana"/>
                <a:cs typeface="Verdana"/>
              </a:rPr>
              <a:t>concerns</a:t>
            </a:r>
            <a:r>
              <a:rPr sz="544" spc="-7">
                <a:latin typeface="Verdana"/>
                <a:cs typeface="Verdana"/>
              </a:rPr>
              <a:t> </a:t>
            </a:r>
            <a:r>
              <a:rPr sz="544">
                <a:latin typeface="Verdana"/>
                <a:cs typeface="Verdana"/>
              </a:rPr>
              <a:t>are</a:t>
            </a:r>
            <a:r>
              <a:rPr sz="544" spc="-7">
                <a:latin typeface="Verdana"/>
                <a:cs typeface="Verdana"/>
              </a:rPr>
              <a:t> </a:t>
            </a:r>
            <a:r>
              <a:rPr sz="544">
                <a:latin typeface="Verdana"/>
                <a:cs typeface="Verdana"/>
              </a:rPr>
              <a:t>understandable,</a:t>
            </a:r>
            <a:r>
              <a:rPr sz="544" spc="-10">
                <a:latin typeface="Verdana"/>
                <a:cs typeface="Verdana"/>
              </a:rPr>
              <a:t> </a:t>
            </a:r>
            <a:r>
              <a:rPr sz="544">
                <a:latin typeface="Verdana"/>
                <a:cs typeface="Verdana"/>
              </a:rPr>
              <a:t>I</a:t>
            </a:r>
            <a:r>
              <a:rPr sz="544" spc="-7">
                <a:latin typeface="Verdana"/>
                <a:cs typeface="Verdana"/>
              </a:rPr>
              <a:t> </a:t>
            </a:r>
            <a:r>
              <a:rPr sz="544">
                <a:latin typeface="Verdana"/>
                <a:cs typeface="Verdana"/>
              </a:rPr>
              <a:t>want</a:t>
            </a:r>
            <a:r>
              <a:rPr sz="544" spc="-7">
                <a:latin typeface="Verdana"/>
                <a:cs typeface="Verdana"/>
              </a:rPr>
              <a:t> </a:t>
            </a:r>
            <a:r>
              <a:rPr sz="544" spc="-17">
                <a:latin typeface="Verdana"/>
                <a:cs typeface="Verdana"/>
              </a:rPr>
              <a:t>to</a:t>
            </a:r>
            <a:endParaRPr sz="544">
              <a:latin typeface="Verdana"/>
              <a:cs typeface="Verdana"/>
            </a:endParaRPr>
          </a:p>
          <a:p>
            <a:pPr marL="8637" marR="3455">
              <a:lnSpc>
                <a:spcPct val="114599"/>
              </a:lnSpc>
            </a:pPr>
            <a:r>
              <a:rPr sz="544" spc="-7">
                <a:latin typeface="Verdana"/>
                <a:cs typeface="Verdana"/>
              </a:rPr>
              <a:t>re-</a:t>
            </a:r>
            <a:r>
              <a:rPr sz="544">
                <a:latin typeface="Verdana"/>
                <a:cs typeface="Verdana"/>
              </a:rPr>
              <a:t>assure</a:t>
            </a:r>
            <a:r>
              <a:rPr sz="544" spc="-10">
                <a:latin typeface="Verdana"/>
                <a:cs typeface="Verdana"/>
              </a:rPr>
              <a:t> </a:t>
            </a:r>
            <a:r>
              <a:rPr sz="544">
                <a:latin typeface="Verdana"/>
                <a:cs typeface="Verdana"/>
              </a:rPr>
              <a:t>you</a:t>
            </a:r>
            <a:r>
              <a:rPr sz="544" spc="-7">
                <a:latin typeface="Verdana"/>
                <a:cs typeface="Verdana"/>
              </a:rPr>
              <a:t> </a:t>
            </a:r>
            <a:r>
              <a:rPr sz="544">
                <a:latin typeface="Verdana"/>
                <a:cs typeface="Verdana"/>
              </a:rPr>
              <a:t>that</a:t>
            </a:r>
            <a:r>
              <a:rPr sz="544" spc="-7">
                <a:latin typeface="Verdana"/>
                <a:cs typeface="Verdana"/>
              </a:rPr>
              <a:t> </a:t>
            </a:r>
            <a:r>
              <a:rPr sz="544">
                <a:latin typeface="Verdana"/>
                <a:cs typeface="Verdana"/>
              </a:rPr>
              <a:t>trial</a:t>
            </a:r>
            <a:r>
              <a:rPr sz="544" spc="-10">
                <a:latin typeface="Verdana"/>
                <a:cs typeface="Verdana"/>
              </a:rPr>
              <a:t> </a:t>
            </a:r>
            <a:r>
              <a:rPr sz="544">
                <a:latin typeface="Verdana"/>
                <a:cs typeface="Verdana"/>
              </a:rPr>
              <a:t>guidelines</a:t>
            </a:r>
            <a:r>
              <a:rPr sz="544" spc="-7">
                <a:latin typeface="Verdana"/>
                <a:cs typeface="Verdana"/>
              </a:rPr>
              <a:t> </a:t>
            </a:r>
            <a:r>
              <a:rPr sz="544">
                <a:latin typeface="Verdana"/>
                <a:cs typeface="Verdana"/>
              </a:rPr>
              <a:t>are</a:t>
            </a:r>
            <a:r>
              <a:rPr sz="544" spc="-7">
                <a:latin typeface="Verdana"/>
                <a:cs typeface="Verdana"/>
              </a:rPr>
              <a:t> designed </a:t>
            </a:r>
            <a:r>
              <a:rPr sz="544">
                <a:latin typeface="Verdana"/>
                <a:cs typeface="Verdana"/>
              </a:rPr>
              <a:t>around </a:t>
            </a:r>
            <a:r>
              <a:rPr sz="544" spc="-7">
                <a:latin typeface="Verdana"/>
                <a:cs typeface="Verdana"/>
              </a:rPr>
              <a:t>safety</a:t>
            </a:r>
            <a:endParaRPr sz="544">
              <a:latin typeface="Verdana"/>
              <a:cs typeface="Verdana"/>
            </a:endParaRPr>
          </a:p>
        </p:txBody>
      </p:sp>
      <p:sp>
        <p:nvSpPr>
          <p:cNvPr id="83" name="object 83"/>
          <p:cNvSpPr txBox="1"/>
          <p:nvPr/>
        </p:nvSpPr>
        <p:spPr>
          <a:xfrm>
            <a:off x="6394779" y="3797178"/>
            <a:ext cx="1756823" cy="576954"/>
          </a:xfrm>
          <a:prstGeom prst="rect">
            <a:avLst/>
          </a:prstGeom>
        </p:spPr>
        <p:txBody>
          <a:bodyPr vert="horz" wrap="square" lIns="0" tIns="8637" rIns="0" bIns="0" rtlCol="0">
            <a:spAutoFit/>
          </a:bodyPr>
          <a:lstStyle/>
          <a:p>
            <a:pPr marL="8637" marR="3455">
              <a:lnSpc>
                <a:spcPct val="114599"/>
              </a:lnSpc>
              <a:spcBef>
                <a:spcPts val="68"/>
              </a:spcBef>
            </a:pPr>
            <a:r>
              <a:rPr sz="544">
                <a:latin typeface="Verdana"/>
                <a:cs typeface="Verdana"/>
              </a:rPr>
              <a:t>We</a:t>
            </a:r>
            <a:r>
              <a:rPr sz="544" spc="-14">
                <a:latin typeface="Verdana"/>
                <a:cs typeface="Verdana"/>
              </a:rPr>
              <a:t> </a:t>
            </a:r>
            <a:r>
              <a:rPr sz="544">
                <a:latin typeface="Verdana"/>
                <a:cs typeface="Verdana"/>
              </a:rPr>
              <a:t>see</a:t>
            </a:r>
            <a:r>
              <a:rPr sz="544" spc="-14">
                <a:latin typeface="Verdana"/>
                <a:cs typeface="Verdana"/>
              </a:rPr>
              <a:t> </a:t>
            </a:r>
            <a:r>
              <a:rPr sz="544">
                <a:latin typeface="Verdana"/>
                <a:cs typeface="Verdana"/>
              </a:rPr>
              <a:t>trial</a:t>
            </a:r>
            <a:r>
              <a:rPr sz="544" spc="-14">
                <a:latin typeface="Verdana"/>
                <a:cs typeface="Verdana"/>
              </a:rPr>
              <a:t> </a:t>
            </a:r>
            <a:r>
              <a:rPr sz="544">
                <a:latin typeface="Verdana"/>
                <a:cs typeface="Verdana"/>
              </a:rPr>
              <a:t>participation</a:t>
            </a:r>
            <a:r>
              <a:rPr sz="544" spc="-14">
                <a:latin typeface="Verdana"/>
                <a:cs typeface="Verdana"/>
              </a:rPr>
              <a:t> </a:t>
            </a:r>
            <a:r>
              <a:rPr sz="544">
                <a:latin typeface="Verdana"/>
                <a:cs typeface="Verdana"/>
              </a:rPr>
              <a:t>as</a:t>
            </a:r>
            <a:r>
              <a:rPr sz="544" spc="-14">
                <a:latin typeface="Verdana"/>
                <a:cs typeface="Verdana"/>
              </a:rPr>
              <a:t> </a:t>
            </a:r>
            <a:r>
              <a:rPr sz="544">
                <a:latin typeface="Verdana"/>
                <a:cs typeface="Verdana"/>
              </a:rPr>
              <a:t>a</a:t>
            </a:r>
            <a:r>
              <a:rPr sz="544" spc="-14">
                <a:latin typeface="Verdana"/>
                <a:cs typeface="Verdana"/>
              </a:rPr>
              <a:t> </a:t>
            </a:r>
            <a:r>
              <a:rPr sz="544">
                <a:latin typeface="Verdana"/>
                <a:cs typeface="Verdana"/>
              </a:rPr>
              <a:t>partnership.</a:t>
            </a:r>
            <a:r>
              <a:rPr sz="544" spc="-10">
                <a:latin typeface="Verdana"/>
                <a:cs typeface="Verdana"/>
              </a:rPr>
              <a:t> </a:t>
            </a:r>
            <a:r>
              <a:rPr sz="544" spc="-17">
                <a:latin typeface="Verdana"/>
                <a:cs typeface="Verdana"/>
              </a:rPr>
              <a:t>You</a:t>
            </a:r>
            <a:r>
              <a:rPr sz="544" spc="340">
                <a:latin typeface="Verdana"/>
                <a:cs typeface="Verdana"/>
              </a:rPr>
              <a:t> </a:t>
            </a:r>
            <a:r>
              <a:rPr sz="544">
                <a:latin typeface="Verdana"/>
                <a:cs typeface="Verdana"/>
              </a:rPr>
              <a:t>will</a:t>
            </a:r>
            <a:r>
              <a:rPr sz="544" spc="-10">
                <a:latin typeface="Verdana"/>
                <a:cs typeface="Verdana"/>
              </a:rPr>
              <a:t> </a:t>
            </a:r>
            <a:r>
              <a:rPr sz="544">
                <a:latin typeface="Verdana"/>
                <a:cs typeface="Verdana"/>
              </a:rPr>
              <a:t>remain</a:t>
            </a:r>
            <a:r>
              <a:rPr sz="544" spc="-3">
                <a:latin typeface="Verdana"/>
                <a:cs typeface="Verdana"/>
              </a:rPr>
              <a:t> </a:t>
            </a:r>
            <a:r>
              <a:rPr sz="544">
                <a:latin typeface="Verdana"/>
                <a:cs typeface="Verdana"/>
              </a:rPr>
              <a:t>fully</a:t>
            </a:r>
            <a:r>
              <a:rPr sz="544" spc="-7">
                <a:latin typeface="Verdana"/>
                <a:cs typeface="Verdana"/>
              </a:rPr>
              <a:t> </a:t>
            </a:r>
            <a:r>
              <a:rPr sz="544">
                <a:latin typeface="Verdana"/>
                <a:cs typeface="Verdana"/>
              </a:rPr>
              <a:t>informed</a:t>
            </a:r>
            <a:r>
              <a:rPr sz="544" spc="-7">
                <a:latin typeface="Verdana"/>
                <a:cs typeface="Verdana"/>
              </a:rPr>
              <a:t> </a:t>
            </a:r>
            <a:r>
              <a:rPr sz="544">
                <a:latin typeface="Verdana"/>
                <a:cs typeface="Verdana"/>
              </a:rPr>
              <a:t>at</a:t>
            </a:r>
            <a:r>
              <a:rPr sz="544" spc="-7">
                <a:latin typeface="Verdana"/>
                <a:cs typeface="Verdana"/>
              </a:rPr>
              <a:t> </a:t>
            </a:r>
            <a:r>
              <a:rPr sz="544">
                <a:latin typeface="Verdana"/>
                <a:cs typeface="Verdana"/>
              </a:rPr>
              <a:t>every</a:t>
            </a:r>
            <a:r>
              <a:rPr sz="544" spc="-3">
                <a:latin typeface="Verdana"/>
                <a:cs typeface="Verdana"/>
              </a:rPr>
              <a:t> </a:t>
            </a:r>
            <a:r>
              <a:rPr sz="544">
                <a:latin typeface="Verdana"/>
                <a:cs typeface="Verdana"/>
              </a:rPr>
              <a:t>stage</a:t>
            </a:r>
            <a:r>
              <a:rPr sz="544" spc="-7">
                <a:latin typeface="Verdana"/>
                <a:cs typeface="Verdana"/>
              </a:rPr>
              <a:t> </a:t>
            </a:r>
            <a:r>
              <a:rPr sz="544">
                <a:latin typeface="Verdana"/>
                <a:cs typeface="Verdana"/>
              </a:rPr>
              <a:t>of</a:t>
            </a:r>
            <a:r>
              <a:rPr sz="544" spc="-3">
                <a:latin typeface="Verdana"/>
                <a:cs typeface="Verdana"/>
              </a:rPr>
              <a:t> </a:t>
            </a:r>
            <a:r>
              <a:rPr sz="544" spc="-17">
                <a:latin typeface="Verdana"/>
                <a:cs typeface="Verdana"/>
              </a:rPr>
              <a:t>the </a:t>
            </a:r>
            <a:r>
              <a:rPr sz="544">
                <a:latin typeface="Verdana"/>
                <a:cs typeface="Verdana"/>
              </a:rPr>
              <a:t>trial</a:t>
            </a:r>
            <a:r>
              <a:rPr sz="544" spc="-10">
                <a:latin typeface="Verdana"/>
                <a:cs typeface="Verdana"/>
              </a:rPr>
              <a:t> </a:t>
            </a:r>
            <a:r>
              <a:rPr sz="544">
                <a:latin typeface="Verdana"/>
                <a:cs typeface="Verdana"/>
              </a:rPr>
              <a:t>and</a:t>
            </a:r>
            <a:r>
              <a:rPr sz="544" spc="-10">
                <a:latin typeface="Verdana"/>
                <a:cs typeface="Verdana"/>
              </a:rPr>
              <a:t> </a:t>
            </a:r>
            <a:r>
              <a:rPr sz="544">
                <a:latin typeface="Verdana"/>
                <a:cs typeface="Verdana"/>
              </a:rPr>
              <a:t>we</a:t>
            </a:r>
            <a:r>
              <a:rPr sz="544" spc="-14">
                <a:latin typeface="Verdana"/>
                <a:cs typeface="Verdana"/>
              </a:rPr>
              <a:t> </a:t>
            </a:r>
            <a:r>
              <a:rPr sz="544">
                <a:latin typeface="Verdana"/>
                <a:cs typeface="Verdana"/>
              </a:rPr>
              <a:t>will</a:t>
            </a:r>
            <a:r>
              <a:rPr sz="544" spc="-14">
                <a:latin typeface="Verdana"/>
                <a:cs typeface="Verdana"/>
              </a:rPr>
              <a:t> </a:t>
            </a:r>
            <a:r>
              <a:rPr sz="544">
                <a:latin typeface="Verdana"/>
                <a:cs typeface="Verdana"/>
              </a:rPr>
              <a:t>make</a:t>
            </a:r>
            <a:r>
              <a:rPr sz="544" spc="-10">
                <a:latin typeface="Verdana"/>
                <a:cs typeface="Verdana"/>
              </a:rPr>
              <a:t> </a:t>
            </a:r>
            <a:r>
              <a:rPr sz="544">
                <a:latin typeface="Verdana"/>
                <a:cs typeface="Verdana"/>
              </a:rPr>
              <a:t>decisions</a:t>
            </a:r>
            <a:r>
              <a:rPr sz="544" spc="-10">
                <a:latin typeface="Verdana"/>
                <a:cs typeface="Verdana"/>
              </a:rPr>
              <a:t> </a:t>
            </a:r>
            <a:r>
              <a:rPr sz="544" spc="-7">
                <a:latin typeface="Verdana"/>
                <a:cs typeface="Verdana"/>
              </a:rPr>
              <a:t>together.</a:t>
            </a:r>
            <a:r>
              <a:rPr sz="544" spc="-10">
                <a:latin typeface="Verdana"/>
                <a:cs typeface="Verdana"/>
              </a:rPr>
              <a:t> </a:t>
            </a:r>
            <a:r>
              <a:rPr sz="544">
                <a:latin typeface="Verdana"/>
                <a:cs typeface="Verdana"/>
              </a:rPr>
              <a:t>If</a:t>
            </a:r>
            <a:r>
              <a:rPr sz="544" spc="-7">
                <a:latin typeface="Verdana"/>
                <a:cs typeface="Verdana"/>
              </a:rPr>
              <a:t> </a:t>
            </a:r>
            <a:r>
              <a:rPr sz="544" spc="-17">
                <a:latin typeface="Verdana"/>
                <a:cs typeface="Verdana"/>
              </a:rPr>
              <a:t>new </a:t>
            </a:r>
            <a:r>
              <a:rPr sz="544">
                <a:latin typeface="Verdana"/>
                <a:cs typeface="Verdana"/>
              </a:rPr>
              <a:t>information</a:t>
            </a:r>
            <a:r>
              <a:rPr sz="544" spc="-14">
                <a:latin typeface="Verdana"/>
                <a:cs typeface="Verdana"/>
              </a:rPr>
              <a:t> </a:t>
            </a:r>
            <a:r>
              <a:rPr sz="544">
                <a:latin typeface="Verdana"/>
                <a:cs typeface="Verdana"/>
              </a:rPr>
              <a:t>comes</a:t>
            </a:r>
            <a:r>
              <a:rPr sz="544" spc="-7">
                <a:latin typeface="Verdana"/>
                <a:cs typeface="Verdana"/>
              </a:rPr>
              <a:t> </a:t>
            </a:r>
            <a:r>
              <a:rPr sz="544">
                <a:latin typeface="Verdana"/>
                <a:cs typeface="Verdana"/>
              </a:rPr>
              <a:t>out,</a:t>
            </a:r>
            <a:r>
              <a:rPr sz="544" spc="-7">
                <a:latin typeface="Verdana"/>
                <a:cs typeface="Verdana"/>
              </a:rPr>
              <a:t> </a:t>
            </a:r>
            <a:r>
              <a:rPr sz="544">
                <a:latin typeface="Verdana"/>
                <a:cs typeface="Verdana"/>
              </a:rPr>
              <a:t>we</a:t>
            </a:r>
            <a:r>
              <a:rPr sz="544" spc="-10">
                <a:latin typeface="Verdana"/>
                <a:cs typeface="Verdana"/>
              </a:rPr>
              <a:t> </a:t>
            </a:r>
            <a:r>
              <a:rPr sz="544">
                <a:latin typeface="Verdana"/>
                <a:cs typeface="Verdana"/>
              </a:rPr>
              <a:t>will</a:t>
            </a:r>
            <a:r>
              <a:rPr sz="544" spc="-10">
                <a:latin typeface="Verdana"/>
                <a:cs typeface="Verdana"/>
              </a:rPr>
              <a:t> </a:t>
            </a:r>
            <a:r>
              <a:rPr sz="544">
                <a:latin typeface="Verdana"/>
                <a:cs typeface="Verdana"/>
              </a:rPr>
              <a:t>tell</a:t>
            </a:r>
            <a:r>
              <a:rPr sz="544" spc="-7">
                <a:latin typeface="Verdana"/>
                <a:cs typeface="Verdana"/>
              </a:rPr>
              <a:t> </a:t>
            </a:r>
            <a:r>
              <a:rPr sz="544">
                <a:latin typeface="Verdana"/>
                <a:cs typeface="Verdana"/>
              </a:rPr>
              <a:t>you</a:t>
            </a:r>
            <a:r>
              <a:rPr sz="544" spc="-7">
                <a:latin typeface="Verdana"/>
                <a:cs typeface="Verdana"/>
              </a:rPr>
              <a:t> </a:t>
            </a:r>
            <a:r>
              <a:rPr sz="544">
                <a:latin typeface="Verdana"/>
                <a:cs typeface="Verdana"/>
              </a:rPr>
              <a:t>as</a:t>
            </a:r>
            <a:r>
              <a:rPr sz="544" spc="-7">
                <a:latin typeface="Verdana"/>
                <a:cs typeface="Verdana"/>
              </a:rPr>
              <a:t> </a:t>
            </a:r>
            <a:r>
              <a:rPr sz="544">
                <a:latin typeface="Verdana"/>
                <a:cs typeface="Verdana"/>
              </a:rPr>
              <a:t>soon</a:t>
            </a:r>
            <a:r>
              <a:rPr sz="544" spc="-7">
                <a:latin typeface="Verdana"/>
                <a:cs typeface="Verdana"/>
              </a:rPr>
              <a:t> </a:t>
            </a:r>
            <a:r>
              <a:rPr sz="544" spc="-17">
                <a:latin typeface="Verdana"/>
                <a:cs typeface="Verdana"/>
              </a:rPr>
              <a:t>as </a:t>
            </a:r>
            <a:r>
              <a:rPr sz="544">
                <a:latin typeface="Verdana"/>
                <a:cs typeface="Verdana"/>
              </a:rPr>
              <a:t>we</a:t>
            </a:r>
            <a:r>
              <a:rPr sz="544" spc="-14">
                <a:latin typeface="Verdana"/>
                <a:cs typeface="Verdana"/>
              </a:rPr>
              <a:t> </a:t>
            </a:r>
            <a:r>
              <a:rPr sz="544">
                <a:latin typeface="Verdana"/>
                <a:cs typeface="Verdana"/>
              </a:rPr>
              <a:t>can.</a:t>
            </a:r>
            <a:r>
              <a:rPr sz="544" spc="-10">
                <a:latin typeface="Verdana"/>
                <a:cs typeface="Verdana"/>
              </a:rPr>
              <a:t> </a:t>
            </a:r>
            <a:r>
              <a:rPr sz="544">
                <a:latin typeface="Verdana"/>
                <a:cs typeface="Verdana"/>
              </a:rPr>
              <a:t>Let’s</a:t>
            </a:r>
            <a:r>
              <a:rPr sz="544" spc="-10">
                <a:latin typeface="Verdana"/>
                <a:cs typeface="Verdana"/>
              </a:rPr>
              <a:t> </a:t>
            </a:r>
            <a:r>
              <a:rPr sz="544">
                <a:latin typeface="Verdana"/>
                <a:cs typeface="Verdana"/>
              </a:rPr>
              <a:t>discuss</a:t>
            </a:r>
            <a:r>
              <a:rPr sz="544" spc="-10">
                <a:latin typeface="Verdana"/>
                <a:cs typeface="Verdana"/>
              </a:rPr>
              <a:t> </a:t>
            </a:r>
            <a:r>
              <a:rPr sz="544">
                <a:latin typeface="Verdana"/>
                <a:cs typeface="Verdana"/>
              </a:rPr>
              <a:t>which</a:t>
            </a:r>
            <a:r>
              <a:rPr sz="544" spc="-14">
                <a:latin typeface="Verdana"/>
                <a:cs typeface="Verdana"/>
              </a:rPr>
              <a:t> </a:t>
            </a:r>
            <a:r>
              <a:rPr sz="544">
                <a:latin typeface="Verdana"/>
                <a:cs typeface="Verdana"/>
              </a:rPr>
              <a:t>parts</a:t>
            </a:r>
            <a:r>
              <a:rPr sz="544" spc="-10">
                <a:latin typeface="Verdana"/>
                <a:cs typeface="Verdana"/>
              </a:rPr>
              <a:t> </a:t>
            </a:r>
            <a:r>
              <a:rPr sz="544">
                <a:latin typeface="Verdana"/>
                <a:cs typeface="Verdana"/>
              </a:rPr>
              <a:t>of</a:t>
            </a:r>
            <a:r>
              <a:rPr sz="544" spc="-10">
                <a:latin typeface="Verdana"/>
                <a:cs typeface="Verdana"/>
              </a:rPr>
              <a:t> </a:t>
            </a:r>
            <a:r>
              <a:rPr sz="544">
                <a:latin typeface="Verdana"/>
                <a:cs typeface="Verdana"/>
              </a:rPr>
              <a:t>the</a:t>
            </a:r>
            <a:r>
              <a:rPr sz="544" spc="-10">
                <a:latin typeface="Verdana"/>
                <a:cs typeface="Verdana"/>
              </a:rPr>
              <a:t> </a:t>
            </a:r>
            <a:r>
              <a:rPr sz="544">
                <a:latin typeface="Verdana"/>
                <a:cs typeface="Verdana"/>
              </a:rPr>
              <a:t>trial</a:t>
            </a:r>
            <a:r>
              <a:rPr sz="544" spc="-7">
                <a:latin typeface="Verdana"/>
                <a:cs typeface="Verdana"/>
              </a:rPr>
              <a:t> </a:t>
            </a:r>
            <a:r>
              <a:rPr sz="544" spc="-17">
                <a:latin typeface="Verdana"/>
                <a:cs typeface="Verdana"/>
              </a:rPr>
              <a:t>you </a:t>
            </a:r>
            <a:r>
              <a:rPr sz="544">
                <a:latin typeface="Verdana"/>
                <a:cs typeface="Verdana"/>
              </a:rPr>
              <a:t>are</a:t>
            </a:r>
            <a:r>
              <a:rPr sz="544" spc="-14">
                <a:latin typeface="Verdana"/>
                <a:cs typeface="Verdana"/>
              </a:rPr>
              <a:t> </a:t>
            </a:r>
            <a:r>
              <a:rPr sz="544">
                <a:latin typeface="Verdana"/>
                <a:cs typeface="Verdana"/>
              </a:rPr>
              <a:t>worried</a:t>
            </a:r>
            <a:r>
              <a:rPr sz="544" spc="-10">
                <a:latin typeface="Verdana"/>
                <a:cs typeface="Verdana"/>
              </a:rPr>
              <a:t> </a:t>
            </a:r>
            <a:r>
              <a:rPr sz="544">
                <a:latin typeface="Verdana"/>
                <a:cs typeface="Verdana"/>
              </a:rPr>
              <a:t>about</a:t>
            </a:r>
            <a:r>
              <a:rPr sz="544" spc="-7">
                <a:latin typeface="Verdana"/>
                <a:cs typeface="Verdana"/>
              </a:rPr>
              <a:t> </a:t>
            </a:r>
            <a:r>
              <a:rPr sz="544">
                <a:latin typeface="Verdana"/>
                <a:cs typeface="Verdana"/>
              </a:rPr>
              <a:t>and</a:t>
            </a:r>
            <a:r>
              <a:rPr sz="544" spc="-7">
                <a:latin typeface="Verdana"/>
                <a:cs typeface="Verdana"/>
              </a:rPr>
              <a:t> </a:t>
            </a:r>
            <a:r>
              <a:rPr sz="544">
                <a:latin typeface="Verdana"/>
                <a:cs typeface="Verdana"/>
              </a:rPr>
              <a:t>we</a:t>
            </a:r>
            <a:r>
              <a:rPr sz="544" spc="-10">
                <a:latin typeface="Verdana"/>
                <a:cs typeface="Verdana"/>
              </a:rPr>
              <a:t> </a:t>
            </a:r>
            <a:r>
              <a:rPr sz="544">
                <a:latin typeface="Verdana"/>
                <a:cs typeface="Verdana"/>
              </a:rPr>
              <a:t>can</a:t>
            </a:r>
            <a:r>
              <a:rPr sz="544" spc="-7">
                <a:latin typeface="Verdana"/>
                <a:cs typeface="Verdana"/>
              </a:rPr>
              <a:t> </a:t>
            </a:r>
            <a:r>
              <a:rPr sz="544">
                <a:latin typeface="Verdana"/>
                <a:cs typeface="Verdana"/>
              </a:rPr>
              <a:t>talk</a:t>
            </a:r>
            <a:r>
              <a:rPr sz="544" spc="-7">
                <a:latin typeface="Verdana"/>
                <a:cs typeface="Verdana"/>
              </a:rPr>
              <a:t> </a:t>
            </a:r>
            <a:r>
              <a:rPr sz="544">
                <a:latin typeface="Verdana"/>
                <a:cs typeface="Verdana"/>
              </a:rPr>
              <a:t>through</a:t>
            </a:r>
            <a:r>
              <a:rPr sz="544" spc="-7">
                <a:latin typeface="Verdana"/>
                <a:cs typeface="Verdana"/>
              </a:rPr>
              <a:t> </a:t>
            </a:r>
            <a:r>
              <a:rPr sz="544" spc="-14">
                <a:latin typeface="Verdana"/>
                <a:cs typeface="Verdana"/>
              </a:rPr>
              <a:t>them</a:t>
            </a:r>
            <a:endParaRPr sz="544">
              <a:latin typeface="Verdana"/>
              <a:cs typeface="Verdana"/>
            </a:endParaRPr>
          </a:p>
        </p:txBody>
      </p:sp>
      <p:sp>
        <p:nvSpPr>
          <p:cNvPr id="84" name="object 84"/>
          <p:cNvSpPr txBox="1"/>
          <p:nvPr/>
        </p:nvSpPr>
        <p:spPr>
          <a:xfrm>
            <a:off x="6394780" y="4440690"/>
            <a:ext cx="1757686" cy="191720"/>
          </a:xfrm>
          <a:prstGeom prst="rect">
            <a:avLst/>
          </a:prstGeom>
        </p:spPr>
        <p:txBody>
          <a:bodyPr vert="horz" wrap="square" lIns="0" tIns="8637" rIns="0" bIns="0" rtlCol="0">
            <a:spAutoFit/>
          </a:bodyPr>
          <a:lstStyle/>
          <a:p>
            <a:pPr marL="8637" marR="3455">
              <a:lnSpc>
                <a:spcPct val="114599"/>
              </a:lnSpc>
              <a:spcBef>
                <a:spcPts val="68"/>
              </a:spcBef>
            </a:pPr>
            <a:r>
              <a:rPr sz="544">
                <a:latin typeface="Verdana"/>
                <a:cs typeface="Verdana"/>
              </a:rPr>
              <a:t>Please</a:t>
            </a:r>
            <a:r>
              <a:rPr sz="544" spc="-7">
                <a:latin typeface="Verdana"/>
                <a:cs typeface="Verdana"/>
              </a:rPr>
              <a:t> </a:t>
            </a:r>
            <a:r>
              <a:rPr sz="544">
                <a:latin typeface="Verdana"/>
                <a:cs typeface="Verdana"/>
              </a:rPr>
              <a:t>be</a:t>
            </a:r>
            <a:r>
              <a:rPr sz="544" spc="-7">
                <a:latin typeface="Verdana"/>
                <a:cs typeface="Verdana"/>
              </a:rPr>
              <a:t> </a:t>
            </a:r>
            <a:r>
              <a:rPr sz="544">
                <a:latin typeface="Verdana"/>
                <a:cs typeface="Verdana"/>
              </a:rPr>
              <a:t>reassured</a:t>
            </a:r>
            <a:r>
              <a:rPr sz="544" spc="-7">
                <a:latin typeface="Verdana"/>
                <a:cs typeface="Verdana"/>
              </a:rPr>
              <a:t> </a:t>
            </a:r>
            <a:r>
              <a:rPr sz="544">
                <a:latin typeface="Verdana"/>
                <a:cs typeface="Verdana"/>
              </a:rPr>
              <a:t>that</a:t>
            </a:r>
            <a:r>
              <a:rPr sz="544" spc="-7">
                <a:latin typeface="Verdana"/>
                <a:cs typeface="Verdana"/>
              </a:rPr>
              <a:t> </a:t>
            </a:r>
            <a:r>
              <a:rPr sz="544">
                <a:latin typeface="Verdana"/>
                <a:cs typeface="Verdana"/>
              </a:rPr>
              <a:t>you</a:t>
            </a:r>
            <a:r>
              <a:rPr sz="544" spc="-7">
                <a:latin typeface="Verdana"/>
                <a:cs typeface="Verdana"/>
              </a:rPr>
              <a:t> </a:t>
            </a:r>
            <a:r>
              <a:rPr sz="544">
                <a:latin typeface="Verdana"/>
                <a:cs typeface="Verdana"/>
              </a:rPr>
              <a:t>will</a:t>
            </a:r>
            <a:r>
              <a:rPr sz="544" spc="-10">
                <a:latin typeface="Verdana"/>
                <a:cs typeface="Verdana"/>
              </a:rPr>
              <a:t> </a:t>
            </a:r>
            <a:r>
              <a:rPr sz="544">
                <a:latin typeface="Verdana"/>
                <a:cs typeface="Verdana"/>
              </a:rPr>
              <a:t>always</a:t>
            </a:r>
            <a:r>
              <a:rPr sz="544" spc="-7">
                <a:latin typeface="Verdana"/>
                <a:cs typeface="Verdana"/>
              </a:rPr>
              <a:t> </a:t>
            </a:r>
            <a:r>
              <a:rPr sz="544">
                <a:latin typeface="Verdana"/>
                <a:cs typeface="Verdana"/>
              </a:rPr>
              <a:t>be</a:t>
            </a:r>
            <a:r>
              <a:rPr sz="544" spc="-3">
                <a:latin typeface="Verdana"/>
                <a:cs typeface="Verdana"/>
              </a:rPr>
              <a:t> </a:t>
            </a:r>
            <a:r>
              <a:rPr sz="544" spc="-14">
                <a:latin typeface="Verdana"/>
                <a:cs typeface="Verdana"/>
              </a:rPr>
              <a:t>asked </a:t>
            </a:r>
            <a:r>
              <a:rPr sz="544">
                <a:latin typeface="Verdana"/>
                <a:cs typeface="Verdana"/>
              </a:rPr>
              <a:t>for</a:t>
            </a:r>
            <a:r>
              <a:rPr sz="544" spc="-10">
                <a:latin typeface="Verdana"/>
                <a:cs typeface="Verdana"/>
              </a:rPr>
              <a:t> </a:t>
            </a:r>
            <a:r>
              <a:rPr sz="544">
                <a:latin typeface="Verdana"/>
                <a:cs typeface="Verdana"/>
              </a:rPr>
              <a:t>your</a:t>
            </a:r>
            <a:r>
              <a:rPr sz="544" spc="-3">
                <a:latin typeface="Verdana"/>
                <a:cs typeface="Verdana"/>
              </a:rPr>
              <a:t> </a:t>
            </a:r>
            <a:r>
              <a:rPr sz="544">
                <a:latin typeface="Verdana"/>
                <a:cs typeface="Verdana"/>
              </a:rPr>
              <a:t>agreement at</a:t>
            </a:r>
            <a:r>
              <a:rPr sz="544" spc="-3">
                <a:latin typeface="Verdana"/>
                <a:cs typeface="Verdana"/>
              </a:rPr>
              <a:t> </a:t>
            </a:r>
            <a:r>
              <a:rPr sz="544">
                <a:latin typeface="Verdana"/>
                <a:cs typeface="Verdana"/>
              </a:rPr>
              <a:t>each</a:t>
            </a:r>
            <a:r>
              <a:rPr sz="544" spc="-3">
                <a:latin typeface="Verdana"/>
                <a:cs typeface="Verdana"/>
              </a:rPr>
              <a:t> </a:t>
            </a:r>
            <a:r>
              <a:rPr sz="544">
                <a:latin typeface="Verdana"/>
                <a:cs typeface="Verdana"/>
              </a:rPr>
              <a:t>stage in</a:t>
            </a:r>
            <a:r>
              <a:rPr sz="544" spc="-7">
                <a:latin typeface="Verdana"/>
                <a:cs typeface="Verdana"/>
              </a:rPr>
              <a:t> </a:t>
            </a:r>
            <a:r>
              <a:rPr sz="544">
                <a:latin typeface="Verdana"/>
                <a:cs typeface="Verdana"/>
              </a:rPr>
              <a:t>the </a:t>
            </a:r>
            <a:r>
              <a:rPr sz="544" spc="-7">
                <a:latin typeface="Verdana"/>
                <a:cs typeface="Verdana"/>
              </a:rPr>
              <a:t>trial</a:t>
            </a:r>
            <a:endParaRPr sz="544">
              <a:latin typeface="Verdana"/>
              <a:cs typeface="Verdana"/>
            </a:endParaRPr>
          </a:p>
        </p:txBody>
      </p:sp>
      <p:sp>
        <p:nvSpPr>
          <p:cNvPr id="85" name="object 85"/>
          <p:cNvSpPr txBox="1"/>
          <p:nvPr/>
        </p:nvSpPr>
        <p:spPr>
          <a:xfrm>
            <a:off x="6166665" y="2754974"/>
            <a:ext cx="1929136" cy="218009"/>
          </a:xfrm>
          <a:prstGeom prst="rect">
            <a:avLst/>
          </a:prstGeom>
        </p:spPr>
        <p:txBody>
          <a:bodyPr vert="horz" wrap="square" lIns="0" tIns="8637" rIns="0" bIns="0" rtlCol="0">
            <a:spAutoFit/>
          </a:bodyPr>
          <a:lstStyle/>
          <a:p>
            <a:pPr marL="8637" marR="3455">
              <a:spcBef>
                <a:spcPts val="68"/>
              </a:spcBef>
            </a:pPr>
            <a:r>
              <a:rPr sz="680">
                <a:solidFill>
                  <a:srgbClr val="FFFFFF"/>
                </a:solidFill>
                <a:latin typeface="Verdana"/>
                <a:cs typeface="Verdana"/>
              </a:rPr>
              <a:t>I</a:t>
            </a:r>
            <a:r>
              <a:rPr sz="680" spc="-3">
                <a:solidFill>
                  <a:srgbClr val="FFFFFF"/>
                </a:solidFill>
                <a:latin typeface="Verdana"/>
                <a:cs typeface="Verdana"/>
              </a:rPr>
              <a:t> </a:t>
            </a:r>
            <a:r>
              <a:rPr sz="680">
                <a:solidFill>
                  <a:srgbClr val="FFFFFF"/>
                </a:solidFill>
                <a:latin typeface="Verdana"/>
                <a:cs typeface="Verdana"/>
              </a:rPr>
              <a:t>am</a:t>
            </a:r>
            <a:r>
              <a:rPr sz="680" spc="-3">
                <a:solidFill>
                  <a:srgbClr val="FFFFFF"/>
                </a:solidFill>
                <a:latin typeface="Verdana"/>
                <a:cs typeface="Verdana"/>
              </a:rPr>
              <a:t> </a:t>
            </a:r>
            <a:r>
              <a:rPr sz="680">
                <a:solidFill>
                  <a:srgbClr val="FFFFFF"/>
                </a:solidFill>
                <a:latin typeface="Verdana"/>
                <a:cs typeface="Verdana"/>
              </a:rPr>
              <a:t>afraid</a:t>
            </a:r>
            <a:r>
              <a:rPr sz="680" spc="-3">
                <a:solidFill>
                  <a:srgbClr val="FFFFFF"/>
                </a:solidFill>
                <a:latin typeface="Verdana"/>
                <a:cs typeface="Verdana"/>
              </a:rPr>
              <a:t> </a:t>
            </a:r>
            <a:r>
              <a:rPr sz="680">
                <a:solidFill>
                  <a:srgbClr val="FFFFFF"/>
                </a:solidFill>
                <a:latin typeface="Verdana"/>
                <a:cs typeface="Verdana"/>
              </a:rPr>
              <a:t>I</a:t>
            </a:r>
            <a:r>
              <a:rPr sz="680" spc="-3">
                <a:solidFill>
                  <a:srgbClr val="FFFFFF"/>
                </a:solidFill>
                <a:latin typeface="Verdana"/>
                <a:cs typeface="Verdana"/>
              </a:rPr>
              <a:t> </a:t>
            </a:r>
            <a:r>
              <a:rPr sz="680">
                <a:solidFill>
                  <a:srgbClr val="FFFFFF"/>
                </a:solidFill>
                <a:latin typeface="Verdana"/>
                <a:cs typeface="Verdana"/>
              </a:rPr>
              <a:t>will</a:t>
            </a:r>
            <a:r>
              <a:rPr sz="680" spc="-7">
                <a:solidFill>
                  <a:srgbClr val="FFFFFF"/>
                </a:solidFill>
                <a:latin typeface="Verdana"/>
                <a:cs typeface="Verdana"/>
              </a:rPr>
              <a:t> </a:t>
            </a:r>
            <a:r>
              <a:rPr sz="680">
                <a:solidFill>
                  <a:srgbClr val="FFFFFF"/>
                </a:solidFill>
                <a:latin typeface="Verdana"/>
                <a:cs typeface="Verdana"/>
              </a:rPr>
              <a:t>not</a:t>
            </a:r>
            <a:r>
              <a:rPr sz="680" spc="-3">
                <a:solidFill>
                  <a:srgbClr val="FFFFFF"/>
                </a:solidFill>
                <a:latin typeface="Verdana"/>
                <a:cs typeface="Verdana"/>
              </a:rPr>
              <a:t> </a:t>
            </a:r>
            <a:r>
              <a:rPr sz="680">
                <a:solidFill>
                  <a:srgbClr val="FFFFFF"/>
                </a:solidFill>
                <a:latin typeface="Verdana"/>
                <a:cs typeface="Verdana"/>
              </a:rPr>
              <a:t>be</a:t>
            </a:r>
            <a:r>
              <a:rPr sz="680" spc="-3">
                <a:solidFill>
                  <a:srgbClr val="FFFFFF"/>
                </a:solidFill>
                <a:latin typeface="Verdana"/>
                <a:cs typeface="Verdana"/>
              </a:rPr>
              <a:t> </a:t>
            </a:r>
            <a:r>
              <a:rPr sz="680">
                <a:solidFill>
                  <a:srgbClr val="FFFFFF"/>
                </a:solidFill>
                <a:latin typeface="Verdana"/>
                <a:cs typeface="Verdana"/>
              </a:rPr>
              <a:t>told</a:t>
            </a:r>
            <a:r>
              <a:rPr sz="680" spc="-3">
                <a:solidFill>
                  <a:srgbClr val="FFFFFF"/>
                </a:solidFill>
                <a:latin typeface="Verdana"/>
                <a:cs typeface="Verdana"/>
              </a:rPr>
              <a:t> </a:t>
            </a:r>
            <a:r>
              <a:rPr sz="680">
                <a:solidFill>
                  <a:srgbClr val="FFFFFF"/>
                </a:solidFill>
                <a:latin typeface="Verdana"/>
                <a:cs typeface="Verdana"/>
              </a:rPr>
              <a:t>about</a:t>
            </a:r>
            <a:r>
              <a:rPr sz="680" spc="-3">
                <a:solidFill>
                  <a:srgbClr val="FFFFFF"/>
                </a:solidFill>
                <a:latin typeface="Verdana"/>
                <a:cs typeface="Verdana"/>
              </a:rPr>
              <a:t> </a:t>
            </a:r>
            <a:r>
              <a:rPr sz="680">
                <a:solidFill>
                  <a:srgbClr val="FFFFFF"/>
                </a:solidFill>
                <a:latin typeface="Verdana"/>
                <a:cs typeface="Verdana"/>
              </a:rPr>
              <a:t>all</a:t>
            </a:r>
            <a:r>
              <a:rPr sz="680" spc="-3">
                <a:solidFill>
                  <a:srgbClr val="FFFFFF"/>
                </a:solidFill>
                <a:latin typeface="Verdana"/>
                <a:cs typeface="Verdana"/>
              </a:rPr>
              <a:t> </a:t>
            </a:r>
            <a:r>
              <a:rPr sz="680">
                <a:solidFill>
                  <a:srgbClr val="FFFFFF"/>
                </a:solidFill>
                <a:latin typeface="Verdana"/>
                <a:cs typeface="Verdana"/>
              </a:rPr>
              <a:t>of</a:t>
            </a:r>
            <a:r>
              <a:rPr sz="680" spc="-3">
                <a:solidFill>
                  <a:srgbClr val="FFFFFF"/>
                </a:solidFill>
                <a:latin typeface="Verdana"/>
                <a:cs typeface="Verdana"/>
              </a:rPr>
              <a:t> </a:t>
            </a:r>
            <a:r>
              <a:rPr sz="680" spc="-17">
                <a:solidFill>
                  <a:srgbClr val="FFFFFF"/>
                </a:solidFill>
                <a:latin typeface="Verdana"/>
                <a:cs typeface="Verdana"/>
              </a:rPr>
              <a:t>the </a:t>
            </a:r>
            <a:r>
              <a:rPr sz="680" spc="-7">
                <a:solidFill>
                  <a:srgbClr val="FFFFFF"/>
                </a:solidFill>
                <a:latin typeface="Verdana"/>
                <a:cs typeface="Verdana"/>
              </a:rPr>
              <a:t>risks</a:t>
            </a:r>
            <a:endParaRPr sz="680">
              <a:latin typeface="Verdana"/>
              <a:cs typeface="Verdana"/>
            </a:endParaRPr>
          </a:p>
        </p:txBody>
      </p:sp>
      <p:sp>
        <p:nvSpPr>
          <p:cNvPr id="86" name="object 86"/>
          <p:cNvSpPr/>
          <p:nvPr/>
        </p:nvSpPr>
        <p:spPr>
          <a:xfrm>
            <a:off x="6141540" y="3212222"/>
            <a:ext cx="165836" cy="176632"/>
          </a:xfrm>
          <a:custGeom>
            <a:avLst/>
            <a:gdLst/>
            <a:ahLst/>
            <a:cxnLst/>
            <a:rect l="l" t="t" r="r" b="b"/>
            <a:pathLst>
              <a:path w="243840" h="259714">
                <a:moveTo>
                  <a:pt x="243776" y="32448"/>
                </a:moveTo>
                <a:lnTo>
                  <a:pt x="241376" y="19824"/>
                </a:lnTo>
                <a:lnTo>
                  <a:pt x="234835" y="9512"/>
                </a:lnTo>
                <a:lnTo>
                  <a:pt x="225158" y="2552"/>
                </a:lnTo>
                <a:lnTo>
                  <a:pt x="213309" y="0"/>
                </a:lnTo>
                <a:lnTo>
                  <a:pt x="30467" y="0"/>
                </a:lnTo>
                <a:lnTo>
                  <a:pt x="18618" y="2552"/>
                </a:lnTo>
                <a:lnTo>
                  <a:pt x="8928" y="9512"/>
                </a:lnTo>
                <a:lnTo>
                  <a:pt x="2387" y="19824"/>
                </a:lnTo>
                <a:lnTo>
                  <a:pt x="0" y="32448"/>
                </a:lnTo>
                <a:lnTo>
                  <a:pt x="0" y="171526"/>
                </a:lnTo>
                <a:lnTo>
                  <a:pt x="2387" y="184137"/>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35" y="194462"/>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87" name="object 87"/>
          <p:cNvSpPr txBox="1"/>
          <p:nvPr/>
        </p:nvSpPr>
        <p:spPr>
          <a:xfrm>
            <a:off x="6181127" y="3205689"/>
            <a:ext cx="86805"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L</a:t>
            </a:r>
            <a:endParaRPr sz="850">
              <a:latin typeface="Verdana"/>
              <a:cs typeface="Verdana"/>
            </a:endParaRPr>
          </a:p>
        </p:txBody>
      </p:sp>
      <p:sp>
        <p:nvSpPr>
          <p:cNvPr id="88" name="object 88"/>
          <p:cNvSpPr/>
          <p:nvPr/>
        </p:nvSpPr>
        <p:spPr>
          <a:xfrm>
            <a:off x="6141540" y="3829571"/>
            <a:ext cx="165836" cy="176632"/>
          </a:xfrm>
          <a:custGeom>
            <a:avLst/>
            <a:gdLst/>
            <a:ahLst/>
            <a:cxnLst/>
            <a:rect l="l" t="t" r="r" b="b"/>
            <a:pathLst>
              <a:path w="243840" h="259714">
                <a:moveTo>
                  <a:pt x="243776" y="32448"/>
                </a:moveTo>
                <a:lnTo>
                  <a:pt x="241376" y="19824"/>
                </a:lnTo>
                <a:lnTo>
                  <a:pt x="234835" y="9512"/>
                </a:lnTo>
                <a:lnTo>
                  <a:pt x="225158" y="2552"/>
                </a:lnTo>
                <a:lnTo>
                  <a:pt x="213309" y="0"/>
                </a:lnTo>
                <a:lnTo>
                  <a:pt x="30467" y="0"/>
                </a:lnTo>
                <a:lnTo>
                  <a:pt x="18618" y="2552"/>
                </a:lnTo>
                <a:lnTo>
                  <a:pt x="8928" y="9512"/>
                </a:lnTo>
                <a:lnTo>
                  <a:pt x="2387" y="19824"/>
                </a:lnTo>
                <a:lnTo>
                  <a:pt x="0" y="32448"/>
                </a:lnTo>
                <a:lnTo>
                  <a:pt x="0" y="171526"/>
                </a:lnTo>
                <a:lnTo>
                  <a:pt x="2387" y="184137"/>
                </a:lnTo>
                <a:lnTo>
                  <a:pt x="8928" y="194449"/>
                </a:lnTo>
                <a:lnTo>
                  <a:pt x="18618" y="201409"/>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09"/>
                </a:lnTo>
                <a:lnTo>
                  <a:pt x="234835" y="194449"/>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89" name="object 89"/>
          <p:cNvSpPr txBox="1"/>
          <p:nvPr/>
        </p:nvSpPr>
        <p:spPr>
          <a:xfrm>
            <a:off x="6178630" y="3823035"/>
            <a:ext cx="91987"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E</a:t>
            </a:r>
            <a:endParaRPr sz="850">
              <a:latin typeface="Verdana"/>
              <a:cs typeface="Verdana"/>
            </a:endParaRPr>
          </a:p>
        </p:txBody>
      </p:sp>
      <p:sp>
        <p:nvSpPr>
          <p:cNvPr id="90" name="object 90"/>
          <p:cNvSpPr/>
          <p:nvPr/>
        </p:nvSpPr>
        <p:spPr>
          <a:xfrm>
            <a:off x="6141540" y="4484329"/>
            <a:ext cx="165836" cy="176632"/>
          </a:xfrm>
          <a:custGeom>
            <a:avLst/>
            <a:gdLst/>
            <a:ahLst/>
            <a:cxnLst/>
            <a:rect l="l" t="t" r="r" b="b"/>
            <a:pathLst>
              <a:path w="243840" h="259715">
                <a:moveTo>
                  <a:pt x="243776" y="32448"/>
                </a:moveTo>
                <a:lnTo>
                  <a:pt x="241376" y="19837"/>
                </a:lnTo>
                <a:lnTo>
                  <a:pt x="234835" y="9525"/>
                </a:lnTo>
                <a:lnTo>
                  <a:pt x="225158" y="2552"/>
                </a:lnTo>
                <a:lnTo>
                  <a:pt x="213309" y="0"/>
                </a:lnTo>
                <a:lnTo>
                  <a:pt x="30467" y="0"/>
                </a:lnTo>
                <a:lnTo>
                  <a:pt x="18618" y="2552"/>
                </a:lnTo>
                <a:lnTo>
                  <a:pt x="8928" y="9525"/>
                </a:lnTo>
                <a:lnTo>
                  <a:pt x="2387" y="19837"/>
                </a:lnTo>
                <a:lnTo>
                  <a:pt x="0" y="32448"/>
                </a:lnTo>
                <a:lnTo>
                  <a:pt x="0" y="171526"/>
                </a:lnTo>
                <a:lnTo>
                  <a:pt x="2387"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35"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91" name="object 91"/>
          <p:cNvSpPr txBox="1"/>
          <p:nvPr/>
        </p:nvSpPr>
        <p:spPr>
          <a:xfrm>
            <a:off x="6173237" y="4477799"/>
            <a:ext cx="102784"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R</a:t>
            </a:r>
            <a:endParaRPr sz="850">
              <a:latin typeface="Verdana"/>
              <a:cs typeface="Verdana"/>
            </a:endParaRPr>
          </a:p>
        </p:txBody>
      </p:sp>
      <p:sp>
        <p:nvSpPr>
          <p:cNvPr id="92" name="object 92"/>
          <p:cNvSpPr/>
          <p:nvPr/>
        </p:nvSpPr>
        <p:spPr>
          <a:xfrm>
            <a:off x="6141540" y="3483026"/>
            <a:ext cx="165836" cy="176632"/>
          </a:xfrm>
          <a:custGeom>
            <a:avLst/>
            <a:gdLst/>
            <a:ahLst/>
            <a:cxnLst/>
            <a:rect l="l" t="t" r="r" b="b"/>
            <a:pathLst>
              <a:path w="243840" h="259714">
                <a:moveTo>
                  <a:pt x="243776" y="32448"/>
                </a:moveTo>
                <a:lnTo>
                  <a:pt x="241376" y="19824"/>
                </a:lnTo>
                <a:lnTo>
                  <a:pt x="234835" y="9512"/>
                </a:lnTo>
                <a:lnTo>
                  <a:pt x="225158" y="2552"/>
                </a:lnTo>
                <a:lnTo>
                  <a:pt x="213309" y="0"/>
                </a:lnTo>
                <a:lnTo>
                  <a:pt x="30467" y="0"/>
                </a:lnTo>
                <a:lnTo>
                  <a:pt x="18618" y="2552"/>
                </a:lnTo>
                <a:lnTo>
                  <a:pt x="8928" y="9512"/>
                </a:lnTo>
                <a:lnTo>
                  <a:pt x="2387" y="19824"/>
                </a:lnTo>
                <a:lnTo>
                  <a:pt x="0" y="32448"/>
                </a:lnTo>
                <a:lnTo>
                  <a:pt x="0" y="171526"/>
                </a:lnTo>
                <a:lnTo>
                  <a:pt x="2387" y="184137"/>
                </a:lnTo>
                <a:lnTo>
                  <a:pt x="8928" y="194449"/>
                </a:lnTo>
                <a:lnTo>
                  <a:pt x="18618" y="201409"/>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09"/>
                </a:lnTo>
                <a:lnTo>
                  <a:pt x="234835" y="194449"/>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93" name="object 93"/>
          <p:cNvSpPr txBox="1"/>
          <p:nvPr/>
        </p:nvSpPr>
        <p:spPr>
          <a:xfrm>
            <a:off x="6171615" y="3476490"/>
            <a:ext cx="105807"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U</a:t>
            </a:r>
            <a:endParaRPr sz="850">
              <a:latin typeface="Verdana"/>
              <a:cs typeface="Verdana"/>
            </a:endParaRPr>
          </a:p>
        </p:txBody>
      </p:sp>
      <p:sp>
        <p:nvSpPr>
          <p:cNvPr id="94" name="object 94"/>
          <p:cNvSpPr/>
          <p:nvPr/>
        </p:nvSpPr>
        <p:spPr>
          <a:xfrm>
            <a:off x="6140366" y="1232816"/>
            <a:ext cx="165836" cy="176632"/>
          </a:xfrm>
          <a:custGeom>
            <a:avLst/>
            <a:gdLst/>
            <a:ahLst/>
            <a:cxnLst/>
            <a:rect l="l" t="t" r="r" b="b"/>
            <a:pathLst>
              <a:path w="243840" h="259714">
                <a:moveTo>
                  <a:pt x="243776" y="32448"/>
                </a:moveTo>
                <a:lnTo>
                  <a:pt x="241376" y="19837"/>
                </a:lnTo>
                <a:lnTo>
                  <a:pt x="234848" y="9512"/>
                </a:lnTo>
                <a:lnTo>
                  <a:pt x="225158" y="2552"/>
                </a:lnTo>
                <a:lnTo>
                  <a:pt x="213309" y="0"/>
                </a:lnTo>
                <a:lnTo>
                  <a:pt x="30467" y="0"/>
                </a:lnTo>
                <a:lnTo>
                  <a:pt x="18618" y="2552"/>
                </a:lnTo>
                <a:lnTo>
                  <a:pt x="8928" y="9512"/>
                </a:lnTo>
                <a:lnTo>
                  <a:pt x="2400" y="19837"/>
                </a:lnTo>
                <a:lnTo>
                  <a:pt x="0" y="32448"/>
                </a:lnTo>
                <a:lnTo>
                  <a:pt x="0" y="171526"/>
                </a:lnTo>
                <a:lnTo>
                  <a:pt x="2400"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95" name="object 95"/>
          <p:cNvSpPr txBox="1"/>
          <p:nvPr/>
        </p:nvSpPr>
        <p:spPr>
          <a:xfrm>
            <a:off x="6179956" y="1226285"/>
            <a:ext cx="86805"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L</a:t>
            </a:r>
            <a:endParaRPr sz="850">
              <a:latin typeface="Verdana"/>
              <a:cs typeface="Verdana"/>
            </a:endParaRPr>
          </a:p>
        </p:txBody>
      </p:sp>
      <p:grpSp>
        <p:nvGrpSpPr>
          <p:cNvPr id="96" name="object 96"/>
          <p:cNvGrpSpPr/>
          <p:nvPr/>
        </p:nvGrpSpPr>
        <p:grpSpPr>
          <a:xfrm>
            <a:off x="1013475" y="778504"/>
            <a:ext cx="2272036" cy="1817284"/>
            <a:chOff x="114350" y="1144689"/>
            <a:chExt cx="3340735" cy="2672080"/>
          </a:xfrm>
        </p:grpSpPr>
        <p:sp>
          <p:nvSpPr>
            <p:cNvPr id="97" name="object 97"/>
            <p:cNvSpPr/>
            <p:nvPr/>
          </p:nvSpPr>
          <p:spPr>
            <a:xfrm>
              <a:off x="114350" y="1144689"/>
              <a:ext cx="3340735" cy="2672080"/>
            </a:xfrm>
            <a:custGeom>
              <a:avLst/>
              <a:gdLst/>
              <a:ahLst/>
              <a:cxnLst/>
              <a:rect l="l" t="t" r="r" b="b"/>
              <a:pathLst>
                <a:path w="3340735" h="2672079">
                  <a:moveTo>
                    <a:pt x="3340188" y="0"/>
                  </a:moveTo>
                  <a:lnTo>
                    <a:pt x="0" y="0"/>
                  </a:lnTo>
                  <a:lnTo>
                    <a:pt x="0" y="2672080"/>
                  </a:lnTo>
                  <a:lnTo>
                    <a:pt x="3340188" y="2672080"/>
                  </a:lnTo>
                  <a:lnTo>
                    <a:pt x="3340188" y="0"/>
                  </a:lnTo>
                  <a:close/>
                </a:path>
              </a:pathLst>
            </a:custGeom>
            <a:solidFill>
              <a:srgbClr val="FFFFFF"/>
            </a:solidFill>
          </p:spPr>
          <p:txBody>
            <a:bodyPr wrap="square" lIns="0" tIns="0" rIns="0" bIns="0" rtlCol="0"/>
            <a:lstStyle/>
            <a:p>
              <a:endParaRPr sz="918"/>
            </a:p>
          </p:txBody>
        </p:sp>
        <p:sp>
          <p:nvSpPr>
            <p:cNvPr id="98" name="object 98"/>
            <p:cNvSpPr/>
            <p:nvPr/>
          </p:nvSpPr>
          <p:spPr>
            <a:xfrm>
              <a:off x="255689" y="2557894"/>
              <a:ext cx="243840" cy="1194435"/>
            </a:xfrm>
            <a:custGeom>
              <a:avLst/>
              <a:gdLst/>
              <a:ahLst/>
              <a:cxnLst/>
              <a:rect l="l" t="t" r="r" b="b"/>
              <a:pathLst>
                <a:path w="243840" h="1194435">
                  <a:moveTo>
                    <a:pt x="243776" y="966990"/>
                  </a:moveTo>
                  <a:lnTo>
                    <a:pt x="241388" y="954366"/>
                  </a:lnTo>
                  <a:lnTo>
                    <a:pt x="234848" y="944054"/>
                  </a:lnTo>
                  <a:lnTo>
                    <a:pt x="225158" y="937094"/>
                  </a:lnTo>
                  <a:lnTo>
                    <a:pt x="213309" y="934542"/>
                  </a:lnTo>
                  <a:lnTo>
                    <a:pt x="30467" y="934542"/>
                  </a:lnTo>
                  <a:lnTo>
                    <a:pt x="18618" y="937094"/>
                  </a:lnTo>
                  <a:lnTo>
                    <a:pt x="8940" y="944054"/>
                  </a:lnTo>
                  <a:lnTo>
                    <a:pt x="2400" y="954366"/>
                  </a:lnTo>
                  <a:lnTo>
                    <a:pt x="0" y="966990"/>
                  </a:lnTo>
                  <a:lnTo>
                    <a:pt x="0" y="1106068"/>
                  </a:lnTo>
                  <a:lnTo>
                    <a:pt x="2400" y="1118679"/>
                  </a:lnTo>
                  <a:lnTo>
                    <a:pt x="8940" y="1128991"/>
                  </a:lnTo>
                  <a:lnTo>
                    <a:pt x="18618" y="1135964"/>
                  </a:lnTo>
                  <a:lnTo>
                    <a:pt x="30467" y="1138516"/>
                  </a:lnTo>
                  <a:lnTo>
                    <a:pt x="120281" y="1138516"/>
                  </a:lnTo>
                  <a:lnTo>
                    <a:pt x="180784" y="1193774"/>
                  </a:lnTo>
                  <a:lnTo>
                    <a:pt x="181838" y="1194142"/>
                  </a:lnTo>
                  <a:lnTo>
                    <a:pt x="184048" y="1194003"/>
                  </a:lnTo>
                  <a:lnTo>
                    <a:pt x="186182" y="1192987"/>
                  </a:lnTo>
                  <a:lnTo>
                    <a:pt x="187185" y="1191310"/>
                  </a:lnTo>
                  <a:lnTo>
                    <a:pt x="187185" y="1138516"/>
                  </a:lnTo>
                  <a:lnTo>
                    <a:pt x="213309" y="1138516"/>
                  </a:lnTo>
                  <a:lnTo>
                    <a:pt x="225158" y="1135964"/>
                  </a:lnTo>
                  <a:lnTo>
                    <a:pt x="234848" y="1128991"/>
                  </a:lnTo>
                  <a:lnTo>
                    <a:pt x="241388" y="1118679"/>
                  </a:lnTo>
                  <a:lnTo>
                    <a:pt x="243776" y="1106068"/>
                  </a:lnTo>
                  <a:lnTo>
                    <a:pt x="243776" y="966990"/>
                  </a:lnTo>
                  <a:close/>
                </a:path>
                <a:path w="243840" h="1194435">
                  <a:moveTo>
                    <a:pt x="243776" y="655472"/>
                  </a:moveTo>
                  <a:lnTo>
                    <a:pt x="241388" y="642848"/>
                  </a:lnTo>
                  <a:lnTo>
                    <a:pt x="234848" y="632536"/>
                  </a:lnTo>
                  <a:lnTo>
                    <a:pt x="225158" y="625576"/>
                  </a:lnTo>
                  <a:lnTo>
                    <a:pt x="213309" y="623023"/>
                  </a:lnTo>
                  <a:lnTo>
                    <a:pt x="30467" y="623023"/>
                  </a:lnTo>
                  <a:lnTo>
                    <a:pt x="18618" y="625576"/>
                  </a:lnTo>
                  <a:lnTo>
                    <a:pt x="8940" y="632536"/>
                  </a:lnTo>
                  <a:lnTo>
                    <a:pt x="2400" y="642848"/>
                  </a:lnTo>
                  <a:lnTo>
                    <a:pt x="0" y="655472"/>
                  </a:lnTo>
                  <a:lnTo>
                    <a:pt x="0" y="794550"/>
                  </a:lnTo>
                  <a:lnTo>
                    <a:pt x="2400" y="807161"/>
                  </a:lnTo>
                  <a:lnTo>
                    <a:pt x="8940" y="817486"/>
                  </a:lnTo>
                  <a:lnTo>
                    <a:pt x="18618" y="824445"/>
                  </a:lnTo>
                  <a:lnTo>
                    <a:pt x="30467" y="826998"/>
                  </a:lnTo>
                  <a:lnTo>
                    <a:pt x="120281" y="826998"/>
                  </a:lnTo>
                  <a:lnTo>
                    <a:pt x="180784" y="882256"/>
                  </a:lnTo>
                  <a:lnTo>
                    <a:pt x="181838" y="882624"/>
                  </a:lnTo>
                  <a:lnTo>
                    <a:pt x="184048" y="882484"/>
                  </a:lnTo>
                  <a:lnTo>
                    <a:pt x="186182" y="881468"/>
                  </a:lnTo>
                  <a:lnTo>
                    <a:pt x="187185" y="879792"/>
                  </a:lnTo>
                  <a:lnTo>
                    <a:pt x="187185" y="826998"/>
                  </a:lnTo>
                  <a:lnTo>
                    <a:pt x="213309" y="826998"/>
                  </a:lnTo>
                  <a:lnTo>
                    <a:pt x="225158" y="824445"/>
                  </a:lnTo>
                  <a:lnTo>
                    <a:pt x="234848" y="817486"/>
                  </a:lnTo>
                  <a:lnTo>
                    <a:pt x="241388" y="807161"/>
                  </a:lnTo>
                  <a:lnTo>
                    <a:pt x="243776" y="794550"/>
                  </a:lnTo>
                  <a:lnTo>
                    <a:pt x="243776" y="655472"/>
                  </a:lnTo>
                  <a:close/>
                </a:path>
                <a:path w="243840" h="1194435">
                  <a:moveTo>
                    <a:pt x="243776" y="343954"/>
                  </a:moveTo>
                  <a:lnTo>
                    <a:pt x="241388" y="331343"/>
                  </a:lnTo>
                  <a:lnTo>
                    <a:pt x="234848" y="321030"/>
                  </a:lnTo>
                  <a:lnTo>
                    <a:pt x="225158" y="314058"/>
                  </a:lnTo>
                  <a:lnTo>
                    <a:pt x="213309" y="311505"/>
                  </a:lnTo>
                  <a:lnTo>
                    <a:pt x="30467" y="311505"/>
                  </a:lnTo>
                  <a:lnTo>
                    <a:pt x="18618" y="314058"/>
                  </a:lnTo>
                  <a:lnTo>
                    <a:pt x="8940" y="321030"/>
                  </a:lnTo>
                  <a:lnTo>
                    <a:pt x="2400" y="331343"/>
                  </a:lnTo>
                  <a:lnTo>
                    <a:pt x="0" y="343954"/>
                  </a:lnTo>
                  <a:lnTo>
                    <a:pt x="0" y="483031"/>
                  </a:lnTo>
                  <a:lnTo>
                    <a:pt x="2400" y="495655"/>
                  </a:lnTo>
                  <a:lnTo>
                    <a:pt x="8940" y="505968"/>
                  </a:lnTo>
                  <a:lnTo>
                    <a:pt x="18618" y="512927"/>
                  </a:lnTo>
                  <a:lnTo>
                    <a:pt x="30467" y="515480"/>
                  </a:lnTo>
                  <a:lnTo>
                    <a:pt x="120281" y="515480"/>
                  </a:lnTo>
                  <a:lnTo>
                    <a:pt x="180784" y="570738"/>
                  </a:lnTo>
                  <a:lnTo>
                    <a:pt x="181838" y="571106"/>
                  </a:lnTo>
                  <a:lnTo>
                    <a:pt x="184048" y="570966"/>
                  </a:lnTo>
                  <a:lnTo>
                    <a:pt x="186182" y="569950"/>
                  </a:lnTo>
                  <a:lnTo>
                    <a:pt x="187185" y="568274"/>
                  </a:lnTo>
                  <a:lnTo>
                    <a:pt x="187185" y="515480"/>
                  </a:lnTo>
                  <a:lnTo>
                    <a:pt x="213309" y="515480"/>
                  </a:lnTo>
                  <a:lnTo>
                    <a:pt x="225158" y="512927"/>
                  </a:lnTo>
                  <a:lnTo>
                    <a:pt x="234848" y="505968"/>
                  </a:lnTo>
                  <a:lnTo>
                    <a:pt x="241388" y="495655"/>
                  </a:lnTo>
                  <a:lnTo>
                    <a:pt x="243776" y="483031"/>
                  </a:lnTo>
                  <a:lnTo>
                    <a:pt x="243776" y="343954"/>
                  </a:lnTo>
                  <a:close/>
                </a:path>
                <a:path w="243840" h="1194435">
                  <a:moveTo>
                    <a:pt x="243776" y="32448"/>
                  </a:moveTo>
                  <a:lnTo>
                    <a:pt x="241388" y="19824"/>
                  </a:lnTo>
                  <a:lnTo>
                    <a:pt x="234848" y="9512"/>
                  </a:lnTo>
                  <a:lnTo>
                    <a:pt x="225158" y="2552"/>
                  </a:lnTo>
                  <a:lnTo>
                    <a:pt x="213309" y="0"/>
                  </a:lnTo>
                  <a:lnTo>
                    <a:pt x="30467" y="0"/>
                  </a:lnTo>
                  <a:lnTo>
                    <a:pt x="18618" y="2552"/>
                  </a:lnTo>
                  <a:lnTo>
                    <a:pt x="8940" y="9512"/>
                  </a:lnTo>
                  <a:lnTo>
                    <a:pt x="2400" y="19824"/>
                  </a:lnTo>
                  <a:lnTo>
                    <a:pt x="0" y="32448"/>
                  </a:lnTo>
                  <a:lnTo>
                    <a:pt x="0" y="171526"/>
                  </a:lnTo>
                  <a:lnTo>
                    <a:pt x="2400" y="184137"/>
                  </a:lnTo>
                  <a:lnTo>
                    <a:pt x="8940" y="194449"/>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49"/>
                  </a:lnTo>
                  <a:lnTo>
                    <a:pt x="241388" y="184137"/>
                  </a:lnTo>
                  <a:lnTo>
                    <a:pt x="243776" y="171526"/>
                  </a:lnTo>
                  <a:lnTo>
                    <a:pt x="243776" y="32448"/>
                  </a:lnTo>
                  <a:close/>
                </a:path>
              </a:pathLst>
            </a:custGeom>
            <a:solidFill>
              <a:srgbClr val="32B75E"/>
            </a:solidFill>
          </p:spPr>
          <p:txBody>
            <a:bodyPr wrap="square" lIns="0" tIns="0" rIns="0" bIns="0" rtlCol="0"/>
            <a:lstStyle/>
            <a:p>
              <a:endParaRPr sz="918"/>
            </a:p>
          </p:txBody>
        </p:sp>
      </p:grpSp>
      <p:sp>
        <p:nvSpPr>
          <p:cNvPr id="99" name="object 99"/>
          <p:cNvSpPr txBox="1"/>
          <p:nvPr/>
        </p:nvSpPr>
        <p:spPr>
          <a:xfrm>
            <a:off x="1013475" y="778504"/>
            <a:ext cx="2272036" cy="1851536"/>
          </a:xfrm>
          <a:prstGeom prst="rect">
            <a:avLst/>
          </a:prstGeom>
          <a:ln w="12700">
            <a:solidFill>
              <a:srgbClr val="62D488"/>
            </a:solidFill>
          </a:ln>
        </p:spPr>
        <p:txBody>
          <a:bodyPr vert="horz" wrap="square" lIns="0" tIns="0" rIns="0" bIns="0" rtlCol="0">
            <a:noAutofit/>
          </a:bodyPr>
          <a:lstStyle/>
          <a:p>
            <a:pPr>
              <a:lnSpc>
                <a:spcPct val="100000"/>
              </a:lnSpc>
            </a:pPr>
            <a:endParaRPr sz="952">
              <a:latin typeface="Times New Roman"/>
              <a:cs typeface="Times New Roman"/>
            </a:endParaRPr>
          </a:p>
          <a:p>
            <a:pPr>
              <a:lnSpc>
                <a:spcPct val="100000"/>
              </a:lnSpc>
            </a:pPr>
            <a:endParaRPr sz="952">
              <a:latin typeface="Times New Roman"/>
              <a:cs typeface="Times New Roman"/>
            </a:endParaRPr>
          </a:p>
          <a:p>
            <a:pPr>
              <a:spcBef>
                <a:spcPts val="27"/>
              </a:spcBef>
            </a:pPr>
            <a:endParaRPr sz="1054">
              <a:latin typeface="Times New Roman"/>
              <a:cs typeface="Times New Roman"/>
            </a:endParaRPr>
          </a:p>
          <a:p>
            <a:pPr marL="81190" marR="60893">
              <a:lnSpc>
                <a:spcPct val="125000"/>
              </a:lnSpc>
            </a:pPr>
            <a:r>
              <a:rPr sz="816" b="1">
                <a:solidFill>
                  <a:srgbClr val="3C3C3B"/>
                </a:solidFill>
                <a:latin typeface="Verdana"/>
                <a:cs typeface="Verdana"/>
              </a:rPr>
              <a:t>Taking</a:t>
            </a:r>
            <a:r>
              <a:rPr sz="816" b="1" spc="-14">
                <a:solidFill>
                  <a:srgbClr val="3C3C3B"/>
                </a:solidFill>
                <a:latin typeface="Verdana"/>
                <a:cs typeface="Verdana"/>
              </a:rPr>
              <a:t> </a:t>
            </a:r>
            <a:r>
              <a:rPr sz="816" b="1">
                <a:solidFill>
                  <a:srgbClr val="3C3C3B"/>
                </a:solidFill>
                <a:latin typeface="Verdana"/>
                <a:cs typeface="Verdana"/>
              </a:rPr>
              <a:t>a</a:t>
            </a:r>
            <a:r>
              <a:rPr sz="816" b="1" spc="-14">
                <a:solidFill>
                  <a:srgbClr val="3C3C3B"/>
                </a:solidFill>
                <a:latin typeface="Verdana"/>
                <a:cs typeface="Verdana"/>
              </a:rPr>
              <a:t> </a:t>
            </a:r>
            <a:r>
              <a:rPr sz="816" b="1">
                <a:solidFill>
                  <a:srgbClr val="3C3C3B"/>
                </a:solidFill>
                <a:latin typeface="Verdana"/>
                <a:cs typeface="Verdana"/>
              </a:rPr>
              <a:t>motivational</a:t>
            </a:r>
            <a:r>
              <a:rPr sz="816" b="1" spc="-10">
                <a:solidFill>
                  <a:srgbClr val="3C3C3B"/>
                </a:solidFill>
                <a:latin typeface="Verdana"/>
                <a:cs typeface="Verdana"/>
              </a:rPr>
              <a:t> </a:t>
            </a:r>
            <a:r>
              <a:rPr sz="816" b="1" spc="-7">
                <a:solidFill>
                  <a:srgbClr val="3C3C3B"/>
                </a:solidFill>
                <a:latin typeface="Verdana"/>
                <a:cs typeface="Verdana"/>
              </a:rPr>
              <a:t>interviewing </a:t>
            </a:r>
            <a:r>
              <a:rPr sz="816" b="1">
                <a:solidFill>
                  <a:srgbClr val="3C3C3B"/>
                </a:solidFill>
                <a:latin typeface="Verdana"/>
                <a:cs typeface="Verdana"/>
              </a:rPr>
              <a:t>approach</a:t>
            </a:r>
            <a:r>
              <a:rPr sz="816" b="1" spc="-20">
                <a:solidFill>
                  <a:srgbClr val="3C3C3B"/>
                </a:solidFill>
                <a:latin typeface="Verdana"/>
                <a:cs typeface="Verdana"/>
              </a:rPr>
              <a:t> </a:t>
            </a:r>
            <a:r>
              <a:rPr sz="816" b="1">
                <a:solidFill>
                  <a:srgbClr val="3C3C3B"/>
                </a:solidFill>
                <a:latin typeface="Verdana"/>
                <a:cs typeface="Verdana"/>
              </a:rPr>
              <a:t>to</a:t>
            </a:r>
            <a:r>
              <a:rPr sz="816" b="1" spc="-10">
                <a:solidFill>
                  <a:srgbClr val="3C3C3B"/>
                </a:solidFill>
                <a:latin typeface="Verdana"/>
                <a:cs typeface="Verdana"/>
              </a:rPr>
              <a:t> </a:t>
            </a:r>
            <a:r>
              <a:rPr sz="816" b="1">
                <a:solidFill>
                  <a:srgbClr val="3C3C3B"/>
                </a:solidFill>
                <a:latin typeface="Verdana"/>
                <a:cs typeface="Verdana"/>
              </a:rPr>
              <a:t>support</a:t>
            </a:r>
            <a:r>
              <a:rPr sz="816" b="1" spc="-14">
                <a:solidFill>
                  <a:srgbClr val="3C3C3B"/>
                </a:solidFill>
                <a:latin typeface="Verdana"/>
                <a:cs typeface="Verdana"/>
              </a:rPr>
              <a:t> </a:t>
            </a:r>
            <a:r>
              <a:rPr sz="816" b="1">
                <a:solidFill>
                  <a:srgbClr val="3C3C3B"/>
                </a:solidFill>
                <a:latin typeface="Verdana"/>
                <a:cs typeface="Verdana"/>
              </a:rPr>
              <a:t>positive</a:t>
            </a:r>
            <a:r>
              <a:rPr sz="816" b="1" spc="-14">
                <a:solidFill>
                  <a:srgbClr val="3C3C3B"/>
                </a:solidFill>
                <a:latin typeface="Verdana"/>
                <a:cs typeface="Verdana"/>
              </a:rPr>
              <a:t> </a:t>
            </a:r>
            <a:r>
              <a:rPr sz="816" b="1" spc="-7">
                <a:solidFill>
                  <a:srgbClr val="3C3C3B"/>
                </a:solidFill>
                <a:latin typeface="Verdana"/>
                <a:cs typeface="Verdana"/>
              </a:rPr>
              <a:t>patient outcomes:</a:t>
            </a:r>
            <a:endParaRPr sz="816">
              <a:latin typeface="Verdana"/>
              <a:cs typeface="Verdana"/>
            </a:endParaRPr>
          </a:p>
          <a:p>
            <a:pPr marL="134741" marR="332535" indent="1296">
              <a:lnSpc>
                <a:spcPct val="160000"/>
              </a:lnSpc>
              <a:spcBef>
                <a:spcPts val="7"/>
              </a:spcBef>
            </a:pPr>
            <a:r>
              <a:rPr sz="1275" b="1" baseline="8888">
                <a:solidFill>
                  <a:srgbClr val="FFFFFF"/>
                </a:solidFill>
                <a:latin typeface="Verdana"/>
                <a:cs typeface="Verdana"/>
              </a:rPr>
              <a:t>R</a:t>
            </a:r>
            <a:r>
              <a:rPr sz="1275" b="1" spc="301" baseline="8888">
                <a:solidFill>
                  <a:srgbClr val="FFFFFF"/>
                </a:solidFill>
                <a:latin typeface="Verdana"/>
                <a:cs typeface="Verdana"/>
              </a:rPr>
              <a:t> </a:t>
            </a:r>
            <a:r>
              <a:rPr sz="816" b="1">
                <a:solidFill>
                  <a:srgbClr val="3C3C3B"/>
                </a:solidFill>
                <a:latin typeface="Verdana"/>
                <a:cs typeface="Verdana"/>
              </a:rPr>
              <a:t>ESIST</a:t>
            </a:r>
            <a:r>
              <a:rPr sz="816" b="1" spc="-24">
                <a:solidFill>
                  <a:srgbClr val="3C3C3B"/>
                </a:solidFill>
                <a:latin typeface="Verdana"/>
                <a:cs typeface="Verdana"/>
              </a:rPr>
              <a:t> </a:t>
            </a:r>
            <a:r>
              <a:rPr sz="816">
                <a:solidFill>
                  <a:srgbClr val="3C3C3B"/>
                </a:solidFill>
                <a:latin typeface="Verdana"/>
                <a:cs typeface="Verdana"/>
              </a:rPr>
              <a:t>telling</a:t>
            </a:r>
            <a:r>
              <a:rPr sz="816" spc="-31">
                <a:solidFill>
                  <a:srgbClr val="3C3C3B"/>
                </a:solidFill>
                <a:latin typeface="Verdana"/>
                <a:cs typeface="Verdana"/>
              </a:rPr>
              <a:t> </a:t>
            </a:r>
            <a:r>
              <a:rPr sz="816">
                <a:solidFill>
                  <a:srgbClr val="3C3C3B"/>
                </a:solidFill>
                <a:latin typeface="Verdana"/>
                <a:cs typeface="Verdana"/>
              </a:rPr>
              <a:t>them</a:t>
            </a:r>
            <a:r>
              <a:rPr sz="816" spc="-31">
                <a:solidFill>
                  <a:srgbClr val="3C3C3B"/>
                </a:solidFill>
                <a:latin typeface="Verdana"/>
                <a:cs typeface="Verdana"/>
              </a:rPr>
              <a:t> </a:t>
            </a:r>
            <a:r>
              <a:rPr sz="816">
                <a:solidFill>
                  <a:srgbClr val="3C3C3B"/>
                </a:solidFill>
                <a:latin typeface="Verdana"/>
                <a:cs typeface="Verdana"/>
              </a:rPr>
              <a:t>what</a:t>
            </a:r>
            <a:r>
              <a:rPr sz="816" spc="-31">
                <a:solidFill>
                  <a:srgbClr val="3C3C3B"/>
                </a:solidFill>
                <a:latin typeface="Verdana"/>
                <a:cs typeface="Verdana"/>
              </a:rPr>
              <a:t> </a:t>
            </a:r>
            <a:r>
              <a:rPr sz="816">
                <a:solidFill>
                  <a:srgbClr val="3C3C3B"/>
                </a:solidFill>
                <a:latin typeface="Verdana"/>
                <a:cs typeface="Verdana"/>
              </a:rPr>
              <a:t>to</a:t>
            </a:r>
            <a:r>
              <a:rPr sz="816" spc="-27">
                <a:solidFill>
                  <a:srgbClr val="3C3C3B"/>
                </a:solidFill>
                <a:latin typeface="Verdana"/>
                <a:cs typeface="Verdana"/>
              </a:rPr>
              <a:t> </a:t>
            </a:r>
            <a:r>
              <a:rPr sz="816" spc="-17">
                <a:solidFill>
                  <a:srgbClr val="3C3C3B"/>
                </a:solidFill>
                <a:latin typeface="Verdana"/>
                <a:cs typeface="Verdana"/>
              </a:rPr>
              <a:t>do </a:t>
            </a:r>
            <a:r>
              <a:rPr sz="1275" b="1" baseline="6666">
                <a:solidFill>
                  <a:srgbClr val="FFFFFF"/>
                </a:solidFill>
                <a:latin typeface="Verdana"/>
                <a:cs typeface="Verdana"/>
              </a:rPr>
              <a:t>U</a:t>
            </a:r>
            <a:r>
              <a:rPr sz="1275" b="1" spc="321" baseline="6666">
                <a:solidFill>
                  <a:srgbClr val="FFFFFF"/>
                </a:solidFill>
                <a:latin typeface="Verdana"/>
                <a:cs typeface="Verdana"/>
              </a:rPr>
              <a:t> </a:t>
            </a:r>
            <a:r>
              <a:rPr sz="816" b="1">
                <a:solidFill>
                  <a:srgbClr val="3C3C3B"/>
                </a:solidFill>
                <a:latin typeface="Verdana"/>
                <a:cs typeface="Verdana"/>
              </a:rPr>
              <a:t>NDERSTAND</a:t>
            </a:r>
            <a:r>
              <a:rPr sz="816" b="1" spc="3">
                <a:solidFill>
                  <a:srgbClr val="3C3C3B"/>
                </a:solidFill>
                <a:latin typeface="Verdana"/>
                <a:cs typeface="Verdana"/>
              </a:rPr>
              <a:t> </a:t>
            </a:r>
            <a:r>
              <a:rPr sz="816">
                <a:solidFill>
                  <a:srgbClr val="3C3C3B"/>
                </a:solidFill>
                <a:latin typeface="Verdana"/>
                <a:cs typeface="Verdana"/>
              </a:rPr>
              <a:t>their</a:t>
            </a:r>
            <a:r>
              <a:rPr sz="816" spc="-7">
                <a:solidFill>
                  <a:srgbClr val="3C3C3B"/>
                </a:solidFill>
                <a:latin typeface="Verdana"/>
                <a:cs typeface="Verdana"/>
              </a:rPr>
              <a:t> motivations </a:t>
            </a:r>
            <a:r>
              <a:rPr sz="1275" b="1" baseline="4444">
                <a:solidFill>
                  <a:srgbClr val="FFFFFF"/>
                </a:solidFill>
                <a:latin typeface="Verdana"/>
                <a:cs typeface="Verdana"/>
              </a:rPr>
              <a:t>L</a:t>
            </a:r>
            <a:r>
              <a:rPr sz="1275" b="1" spc="433" baseline="4444">
                <a:solidFill>
                  <a:srgbClr val="FFFFFF"/>
                </a:solidFill>
                <a:latin typeface="Verdana"/>
                <a:cs typeface="Verdana"/>
              </a:rPr>
              <a:t> </a:t>
            </a:r>
            <a:r>
              <a:rPr sz="816" b="1">
                <a:solidFill>
                  <a:srgbClr val="3C3C3B"/>
                </a:solidFill>
                <a:latin typeface="Verdana"/>
                <a:cs typeface="Verdana"/>
              </a:rPr>
              <a:t>ISTEN</a:t>
            </a:r>
            <a:r>
              <a:rPr sz="816" b="1" spc="3">
                <a:solidFill>
                  <a:srgbClr val="3C3C3B"/>
                </a:solidFill>
                <a:latin typeface="Verdana"/>
                <a:cs typeface="Verdana"/>
              </a:rPr>
              <a:t> </a:t>
            </a:r>
            <a:r>
              <a:rPr sz="816">
                <a:solidFill>
                  <a:srgbClr val="3C3C3B"/>
                </a:solidFill>
                <a:latin typeface="Verdana"/>
                <a:cs typeface="Verdana"/>
              </a:rPr>
              <a:t>with</a:t>
            </a:r>
            <a:r>
              <a:rPr sz="816" spc="-3">
                <a:solidFill>
                  <a:srgbClr val="3C3C3B"/>
                </a:solidFill>
                <a:latin typeface="Verdana"/>
                <a:cs typeface="Verdana"/>
              </a:rPr>
              <a:t> </a:t>
            </a:r>
            <a:r>
              <a:rPr sz="816" spc="-7">
                <a:solidFill>
                  <a:srgbClr val="3C3C3B"/>
                </a:solidFill>
                <a:latin typeface="Verdana"/>
                <a:cs typeface="Verdana"/>
              </a:rPr>
              <a:t>empathy</a:t>
            </a:r>
            <a:endParaRPr sz="816">
              <a:latin typeface="Verdana"/>
              <a:cs typeface="Verdana"/>
            </a:endParaRPr>
          </a:p>
          <a:p>
            <a:pPr marL="141651">
              <a:spcBef>
                <a:spcPts val="612"/>
              </a:spcBef>
            </a:pPr>
            <a:r>
              <a:rPr sz="1275" b="1" baseline="2222">
                <a:solidFill>
                  <a:srgbClr val="FFFFFF"/>
                </a:solidFill>
                <a:latin typeface="Verdana"/>
                <a:cs typeface="Verdana"/>
              </a:rPr>
              <a:t>E</a:t>
            </a:r>
            <a:r>
              <a:rPr sz="1275" b="1" spc="413" baseline="2222">
                <a:solidFill>
                  <a:srgbClr val="FFFFFF"/>
                </a:solidFill>
                <a:latin typeface="Verdana"/>
                <a:cs typeface="Verdana"/>
              </a:rPr>
              <a:t> </a:t>
            </a:r>
            <a:r>
              <a:rPr sz="816" b="1">
                <a:solidFill>
                  <a:srgbClr val="3C3C3B"/>
                </a:solidFill>
                <a:latin typeface="Verdana"/>
                <a:cs typeface="Verdana"/>
              </a:rPr>
              <a:t>MPOWER</a:t>
            </a:r>
            <a:r>
              <a:rPr sz="816" b="1" spc="7">
                <a:solidFill>
                  <a:srgbClr val="3C3C3B"/>
                </a:solidFill>
                <a:latin typeface="Verdana"/>
                <a:cs typeface="Verdana"/>
              </a:rPr>
              <a:t> </a:t>
            </a:r>
            <a:r>
              <a:rPr sz="816" spc="-14">
                <a:solidFill>
                  <a:srgbClr val="3C3C3B"/>
                </a:solidFill>
                <a:latin typeface="Verdana"/>
                <a:cs typeface="Verdana"/>
              </a:rPr>
              <a:t>them</a:t>
            </a:r>
            <a:endParaRPr sz="816">
              <a:latin typeface="Verdana"/>
              <a:cs typeface="Verdana"/>
            </a:endParaRPr>
          </a:p>
        </p:txBody>
      </p:sp>
      <p:grpSp>
        <p:nvGrpSpPr>
          <p:cNvPr id="100" name="object 100"/>
          <p:cNvGrpSpPr/>
          <p:nvPr/>
        </p:nvGrpSpPr>
        <p:grpSpPr>
          <a:xfrm>
            <a:off x="1097527" y="832539"/>
            <a:ext cx="2120020" cy="415453"/>
            <a:chOff x="237937" y="1224140"/>
            <a:chExt cx="3117215" cy="610870"/>
          </a:xfrm>
        </p:grpSpPr>
        <p:pic>
          <p:nvPicPr>
            <p:cNvPr id="101" name="object 101"/>
            <p:cNvPicPr/>
            <p:nvPr/>
          </p:nvPicPr>
          <p:blipFill>
            <a:blip r:embed="rId7" cstate="print"/>
            <a:stretch>
              <a:fillRect/>
            </a:stretch>
          </p:blipFill>
          <p:spPr>
            <a:xfrm>
              <a:off x="2867266" y="1224140"/>
              <a:ext cx="487794" cy="610552"/>
            </a:xfrm>
            <a:prstGeom prst="rect">
              <a:avLst/>
            </a:prstGeom>
          </p:spPr>
        </p:pic>
        <p:pic>
          <p:nvPicPr>
            <p:cNvPr id="102" name="object 102"/>
            <p:cNvPicPr/>
            <p:nvPr/>
          </p:nvPicPr>
          <p:blipFill>
            <a:blip r:embed="rId8" cstate="print"/>
            <a:stretch>
              <a:fillRect/>
            </a:stretch>
          </p:blipFill>
          <p:spPr>
            <a:xfrm>
              <a:off x="237937" y="1322323"/>
              <a:ext cx="1276639" cy="337918"/>
            </a:xfrm>
            <a:prstGeom prst="rect">
              <a:avLst/>
            </a:prstGeom>
          </p:spPr>
        </p:pic>
      </p:grpSp>
      <p:sp>
        <p:nvSpPr>
          <p:cNvPr id="106" name="Rectangle 105">
            <a:extLst>
              <a:ext uri="{FF2B5EF4-FFF2-40B4-BE49-F238E27FC236}">
                <a16:creationId xmlns:a16="http://schemas.microsoft.com/office/drawing/2014/main" id="{AAF2484C-A653-324C-9D7C-1791E39626DD}"/>
              </a:ext>
            </a:extLst>
          </p:cNvPr>
          <p:cNvSpPr/>
          <p:nvPr/>
        </p:nvSpPr>
        <p:spPr>
          <a:xfrm>
            <a:off x="3335990" y="139853"/>
            <a:ext cx="4572000" cy="461665"/>
          </a:xfrm>
          <a:prstGeom prst="rect">
            <a:avLst/>
          </a:prstGeom>
        </p:spPr>
        <p:txBody>
          <a:bodyPr>
            <a:spAutoFit/>
          </a:bodyPr>
          <a:lstStyle/>
          <a:p>
            <a:r>
              <a:rPr lang="en-ZA" sz="1200" b="1">
                <a:solidFill>
                  <a:schemeClr val="bg1"/>
                </a:solidFill>
              </a:rPr>
              <a:t>SUPPORTING</a:t>
            </a:r>
            <a:r>
              <a:rPr lang="en-ZA" sz="1200" b="1" spc="333">
                <a:solidFill>
                  <a:schemeClr val="bg1"/>
                </a:solidFill>
              </a:rPr>
              <a:t> </a:t>
            </a:r>
            <a:r>
              <a:rPr lang="en-ZA" sz="1200" b="1">
                <a:solidFill>
                  <a:schemeClr val="bg1"/>
                </a:solidFill>
              </a:rPr>
              <a:t>PATIENT</a:t>
            </a:r>
            <a:r>
              <a:rPr lang="en-ZA" sz="1200" b="1" spc="-51">
                <a:solidFill>
                  <a:schemeClr val="bg1"/>
                </a:solidFill>
              </a:rPr>
              <a:t>  </a:t>
            </a:r>
            <a:r>
              <a:rPr lang="en-ZA" sz="1200" b="1">
                <a:solidFill>
                  <a:schemeClr val="bg1"/>
                </a:solidFill>
              </a:rPr>
              <a:t>CONVERSATIONS</a:t>
            </a:r>
            <a:r>
              <a:rPr lang="en-ZA" sz="1200" b="1" spc="-51">
                <a:solidFill>
                  <a:schemeClr val="bg1"/>
                </a:solidFill>
              </a:rPr>
              <a:t>  </a:t>
            </a:r>
            <a:r>
              <a:rPr lang="en-ZA" sz="1200" b="1" spc="-7">
                <a:solidFill>
                  <a:schemeClr val="bg1"/>
                </a:solidFill>
              </a:rPr>
              <a:t>ABOUT </a:t>
            </a:r>
            <a:r>
              <a:rPr lang="en-ZA" sz="1200" b="1">
                <a:solidFill>
                  <a:schemeClr val="bg1"/>
                </a:solidFill>
              </a:rPr>
              <a:t>MISTRUST</a:t>
            </a:r>
            <a:r>
              <a:rPr lang="en-ZA" sz="1200" b="1" spc="218">
                <a:solidFill>
                  <a:schemeClr val="bg1"/>
                </a:solidFill>
              </a:rPr>
              <a:t> </a:t>
            </a:r>
            <a:r>
              <a:rPr lang="en-ZA" sz="1200" b="1">
                <a:solidFill>
                  <a:schemeClr val="bg1"/>
                </a:solidFill>
              </a:rPr>
              <a:t>BELIEFS</a:t>
            </a:r>
            <a:r>
              <a:rPr lang="en-ZA" sz="1200" b="1" spc="224">
                <a:solidFill>
                  <a:schemeClr val="bg1"/>
                </a:solidFill>
              </a:rPr>
              <a:t> </a:t>
            </a:r>
            <a:r>
              <a:rPr lang="en-ZA" sz="1200" b="1">
                <a:solidFill>
                  <a:schemeClr val="bg1"/>
                </a:solidFill>
              </a:rPr>
              <a:t>IN</a:t>
            </a:r>
            <a:r>
              <a:rPr lang="en-ZA" sz="1200" b="1" spc="224">
                <a:solidFill>
                  <a:schemeClr val="bg1"/>
                </a:solidFill>
              </a:rPr>
              <a:t> </a:t>
            </a:r>
            <a:r>
              <a:rPr lang="en-ZA" sz="1200" b="1">
                <a:solidFill>
                  <a:schemeClr val="bg1"/>
                </a:solidFill>
              </a:rPr>
              <a:t>CLINICAL</a:t>
            </a:r>
            <a:r>
              <a:rPr lang="en-ZA" sz="1200" b="1" spc="228">
                <a:solidFill>
                  <a:schemeClr val="bg1"/>
                </a:solidFill>
              </a:rPr>
              <a:t> </a:t>
            </a:r>
            <a:r>
              <a:rPr lang="en-ZA" sz="1200" b="1" spc="-7">
                <a:solidFill>
                  <a:schemeClr val="bg1"/>
                </a:solidFill>
              </a:rPr>
              <a:t>TRIALS</a:t>
            </a:r>
            <a:endParaRPr lang="en-US" sz="1200" b="1">
              <a:solidFill>
                <a:schemeClr val="bg1"/>
              </a:solidFill>
            </a:endParaRP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35466" y="847636"/>
            <a:ext cx="2302699" cy="4294024"/>
          </a:xfrm>
          <a:custGeom>
            <a:avLst/>
            <a:gdLst/>
            <a:ahLst/>
            <a:cxnLst/>
            <a:rect l="l" t="t" r="r" b="b"/>
            <a:pathLst>
              <a:path w="3385820" h="6313805">
                <a:moveTo>
                  <a:pt x="3385210" y="0"/>
                </a:moveTo>
                <a:lnTo>
                  <a:pt x="0" y="0"/>
                </a:lnTo>
                <a:lnTo>
                  <a:pt x="0" y="6313665"/>
                </a:lnTo>
                <a:lnTo>
                  <a:pt x="3385210" y="6313665"/>
                </a:lnTo>
                <a:lnTo>
                  <a:pt x="3385210" y="0"/>
                </a:lnTo>
                <a:close/>
              </a:path>
            </a:pathLst>
          </a:custGeom>
          <a:solidFill>
            <a:srgbClr val="DCDCDC">
              <a:alpha val="25000"/>
            </a:srgbClr>
          </a:solidFill>
        </p:spPr>
        <p:txBody>
          <a:bodyPr wrap="square" lIns="0" tIns="0" rIns="0" bIns="0" rtlCol="0"/>
          <a:lstStyle/>
          <a:p>
            <a:endParaRPr sz="918"/>
          </a:p>
        </p:txBody>
      </p:sp>
      <p:sp>
        <p:nvSpPr>
          <p:cNvPr id="3" name="object 3"/>
          <p:cNvSpPr txBox="1"/>
          <p:nvPr/>
        </p:nvSpPr>
        <p:spPr>
          <a:xfrm>
            <a:off x="6512295" y="3168491"/>
            <a:ext cx="1632446" cy="1405001"/>
          </a:xfrm>
          <a:prstGeom prst="rect">
            <a:avLst/>
          </a:prstGeom>
        </p:spPr>
        <p:txBody>
          <a:bodyPr vert="horz" wrap="square" lIns="0" tIns="8637" rIns="0" bIns="0" rtlCol="0">
            <a:spAutoFit/>
          </a:bodyPr>
          <a:lstStyle/>
          <a:p>
            <a:pPr marL="8637" marR="73417">
              <a:lnSpc>
                <a:spcPct val="114599"/>
              </a:lnSpc>
              <a:spcBef>
                <a:spcPts val="68"/>
              </a:spcBef>
            </a:pPr>
            <a:r>
              <a:rPr sz="544">
                <a:latin typeface="Verdana"/>
                <a:cs typeface="Verdana"/>
              </a:rPr>
              <a:t>I</a:t>
            </a:r>
            <a:r>
              <a:rPr sz="544" spc="-3">
                <a:latin typeface="Verdana"/>
                <a:cs typeface="Verdana"/>
              </a:rPr>
              <a:t> </a:t>
            </a:r>
            <a:r>
              <a:rPr sz="544">
                <a:latin typeface="Verdana"/>
                <a:cs typeface="Verdana"/>
              </a:rPr>
              <a:t>hear</a:t>
            </a:r>
            <a:r>
              <a:rPr sz="544" spc="-3">
                <a:latin typeface="Verdana"/>
                <a:cs typeface="Verdana"/>
              </a:rPr>
              <a:t> </a:t>
            </a:r>
            <a:r>
              <a:rPr sz="544">
                <a:latin typeface="Verdana"/>
                <a:cs typeface="Verdana"/>
              </a:rPr>
              <a:t>that</a:t>
            </a:r>
            <a:r>
              <a:rPr sz="544" spc="-3">
                <a:latin typeface="Verdana"/>
                <a:cs typeface="Verdana"/>
              </a:rPr>
              <a:t> </a:t>
            </a:r>
            <a:r>
              <a:rPr sz="544">
                <a:latin typeface="Verdana"/>
                <a:cs typeface="Verdana"/>
              </a:rPr>
              <a:t>you</a:t>
            </a:r>
            <a:r>
              <a:rPr sz="544" spc="-3">
                <a:latin typeface="Verdana"/>
                <a:cs typeface="Verdana"/>
              </a:rPr>
              <a:t> </a:t>
            </a:r>
            <a:r>
              <a:rPr sz="544">
                <a:latin typeface="Verdana"/>
                <a:cs typeface="Verdana"/>
              </a:rPr>
              <a:t>are</a:t>
            </a:r>
            <a:r>
              <a:rPr sz="544" spc="-3">
                <a:latin typeface="Verdana"/>
                <a:cs typeface="Verdana"/>
              </a:rPr>
              <a:t> </a:t>
            </a:r>
            <a:r>
              <a:rPr sz="544">
                <a:latin typeface="Verdana"/>
                <a:cs typeface="Verdana"/>
              </a:rPr>
              <a:t>concerned</a:t>
            </a:r>
            <a:r>
              <a:rPr sz="544" spc="-3">
                <a:latin typeface="Verdana"/>
                <a:cs typeface="Verdana"/>
              </a:rPr>
              <a:t> </a:t>
            </a:r>
            <a:r>
              <a:rPr sz="544">
                <a:latin typeface="Verdana"/>
                <a:cs typeface="Verdana"/>
              </a:rPr>
              <a:t>about</a:t>
            </a:r>
            <a:r>
              <a:rPr sz="544" spc="-3">
                <a:latin typeface="Verdana"/>
                <a:cs typeface="Verdana"/>
              </a:rPr>
              <a:t> </a:t>
            </a:r>
            <a:r>
              <a:rPr sz="544">
                <a:latin typeface="Verdana"/>
                <a:cs typeface="Verdana"/>
              </a:rPr>
              <a:t>the </a:t>
            </a:r>
            <a:r>
              <a:rPr sz="544" spc="-17">
                <a:latin typeface="Verdana"/>
                <a:cs typeface="Verdana"/>
              </a:rPr>
              <a:t>use </a:t>
            </a:r>
            <a:r>
              <a:rPr sz="544">
                <a:latin typeface="Verdana"/>
                <a:cs typeface="Verdana"/>
              </a:rPr>
              <a:t>of</a:t>
            </a:r>
            <a:r>
              <a:rPr sz="544" spc="-7">
                <a:latin typeface="Verdana"/>
                <a:cs typeface="Verdana"/>
              </a:rPr>
              <a:t> </a:t>
            </a:r>
            <a:r>
              <a:rPr sz="544">
                <a:latin typeface="Verdana"/>
                <a:cs typeface="Verdana"/>
              </a:rPr>
              <a:t>placebo</a:t>
            </a:r>
            <a:r>
              <a:rPr sz="544" spc="-3">
                <a:latin typeface="Verdana"/>
                <a:cs typeface="Verdana"/>
              </a:rPr>
              <a:t> </a:t>
            </a:r>
            <a:r>
              <a:rPr sz="544">
                <a:latin typeface="Verdana"/>
                <a:cs typeface="Verdana"/>
              </a:rPr>
              <a:t>medication</a:t>
            </a:r>
            <a:r>
              <a:rPr sz="544" spc="-7">
                <a:latin typeface="Verdana"/>
                <a:cs typeface="Verdana"/>
              </a:rPr>
              <a:t> </a:t>
            </a:r>
            <a:r>
              <a:rPr sz="544">
                <a:latin typeface="Verdana"/>
                <a:cs typeface="Verdana"/>
              </a:rPr>
              <a:t>in</a:t>
            </a:r>
            <a:r>
              <a:rPr sz="544" spc="-7">
                <a:latin typeface="Verdana"/>
                <a:cs typeface="Verdana"/>
              </a:rPr>
              <a:t> </a:t>
            </a:r>
            <a:r>
              <a:rPr sz="544">
                <a:latin typeface="Verdana"/>
                <a:cs typeface="Verdana"/>
              </a:rPr>
              <a:t>the</a:t>
            </a:r>
            <a:r>
              <a:rPr sz="544" spc="-7">
                <a:latin typeface="Verdana"/>
                <a:cs typeface="Verdana"/>
              </a:rPr>
              <a:t> </a:t>
            </a:r>
            <a:r>
              <a:rPr sz="544">
                <a:latin typeface="Verdana"/>
                <a:cs typeface="Verdana"/>
              </a:rPr>
              <a:t>clinical</a:t>
            </a:r>
            <a:r>
              <a:rPr sz="544" spc="-3">
                <a:latin typeface="Verdana"/>
                <a:cs typeface="Verdana"/>
              </a:rPr>
              <a:t> </a:t>
            </a:r>
            <a:r>
              <a:rPr sz="544" spc="-7">
                <a:latin typeface="Verdana"/>
                <a:cs typeface="Verdana"/>
              </a:rPr>
              <a:t>trial</a:t>
            </a:r>
            <a:endParaRPr sz="544">
              <a:latin typeface="Verdana"/>
              <a:cs typeface="Verdana"/>
            </a:endParaRPr>
          </a:p>
          <a:p>
            <a:pPr marL="8637" marR="208590" algn="just">
              <a:lnSpc>
                <a:spcPct val="114599"/>
              </a:lnSpc>
              <a:spcBef>
                <a:spcPts val="384"/>
              </a:spcBef>
            </a:pPr>
            <a:r>
              <a:rPr sz="544">
                <a:latin typeface="Verdana"/>
                <a:cs typeface="Verdana"/>
              </a:rPr>
              <a:t>Understandably</a:t>
            </a:r>
            <a:r>
              <a:rPr sz="544" spc="-3">
                <a:latin typeface="Verdana"/>
                <a:cs typeface="Verdana"/>
              </a:rPr>
              <a:t> </a:t>
            </a:r>
            <a:r>
              <a:rPr sz="544">
                <a:latin typeface="Verdana"/>
                <a:cs typeface="Verdana"/>
              </a:rPr>
              <a:t>you</a:t>
            </a:r>
            <a:r>
              <a:rPr sz="544" spc="-3">
                <a:latin typeface="Verdana"/>
                <a:cs typeface="Verdana"/>
              </a:rPr>
              <a:t> </a:t>
            </a:r>
            <a:r>
              <a:rPr sz="544">
                <a:latin typeface="Verdana"/>
                <a:cs typeface="Verdana"/>
              </a:rPr>
              <a:t>want</a:t>
            </a:r>
            <a:r>
              <a:rPr sz="544" spc="-3">
                <a:latin typeface="Verdana"/>
                <a:cs typeface="Verdana"/>
              </a:rPr>
              <a:t> </a:t>
            </a:r>
            <a:r>
              <a:rPr sz="544">
                <a:latin typeface="Verdana"/>
                <a:cs typeface="Verdana"/>
              </a:rPr>
              <a:t>to</a:t>
            </a:r>
            <a:r>
              <a:rPr sz="544" spc="-7">
                <a:latin typeface="Verdana"/>
                <a:cs typeface="Verdana"/>
              </a:rPr>
              <a:t> </a:t>
            </a:r>
            <a:r>
              <a:rPr sz="544">
                <a:latin typeface="Verdana"/>
                <a:cs typeface="Verdana"/>
              </a:rPr>
              <a:t>know</a:t>
            </a:r>
            <a:r>
              <a:rPr sz="544" spc="-3">
                <a:latin typeface="Verdana"/>
                <a:cs typeface="Verdana"/>
              </a:rPr>
              <a:t> </a:t>
            </a:r>
            <a:r>
              <a:rPr sz="544">
                <a:latin typeface="Verdana"/>
                <a:cs typeface="Verdana"/>
              </a:rPr>
              <a:t>if</a:t>
            </a:r>
            <a:r>
              <a:rPr sz="544" spc="-3">
                <a:latin typeface="Verdana"/>
                <a:cs typeface="Verdana"/>
              </a:rPr>
              <a:t> </a:t>
            </a:r>
            <a:r>
              <a:rPr sz="544" spc="-17">
                <a:latin typeface="Verdana"/>
                <a:cs typeface="Verdana"/>
              </a:rPr>
              <a:t>you </a:t>
            </a:r>
            <a:r>
              <a:rPr sz="544">
                <a:latin typeface="Verdana"/>
                <a:cs typeface="Verdana"/>
              </a:rPr>
              <a:t>might</a:t>
            </a:r>
            <a:r>
              <a:rPr sz="544" spc="-17">
                <a:latin typeface="Verdana"/>
                <a:cs typeface="Verdana"/>
              </a:rPr>
              <a:t> </a:t>
            </a:r>
            <a:r>
              <a:rPr sz="544">
                <a:latin typeface="Verdana"/>
                <a:cs typeface="Verdana"/>
              </a:rPr>
              <a:t>receive</a:t>
            </a:r>
            <a:r>
              <a:rPr sz="544" spc="-7">
                <a:latin typeface="Verdana"/>
                <a:cs typeface="Verdana"/>
              </a:rPr>
              <a:t> </a:t>
            </a:r>
            <a:r>
              <a:rPr sz="544">
                <a:latin typeface="Verdana"/>
                <a:cs typeface="Verdana"/>
              </a:rPr>
              <a:t>the</a:t>
            </a:r>
            <a:r>
              <a:rPr sz="544" spc="-7">
                <a:latin typeface="Verdana"/>
                <a:cs typeface="Verdana"/>
              </a:rPr>
              <a:t> </a:t>
            </a:r>
            <a:r>
              <a:rPr sz="544">
                <a:latin typeface="Verdana"/>
                <a:cs typeface="Verdana"/>
              </a:rPr>
              <a:t>placebo</a:t>
            </a:r>
            <a:r>
              <a:rPr sz="544" spc="-7">
                <a:latin typeface="Verdana"/>
                <a:cs typeface="Verdana"/>
              </a:rPr>
              <a:t> </a:t>
            </a:r>
            <a:r>
              <a:rPr sz="544">
                <a:latin typeface="Verdana"/>
                <a:cs typeface="Verdana"/>
              </a:rPr>
              <a:t>and</a:t>
            </a:r>
            <a:r>
              <a:rPr sz="544" spc="-7">
                <a:latin typeface="Verdana"/>
                <a:cs typeface="Verdana"/>
              </a:rPr>
              <a:t> </a:t>
            </a:r>
            <a:r>
              <a:rPr sz="544">
                <a:latin typeface="Verdana"/>
                <a:cs typeface="Verdana"/>
              </a:rPr>
              <a:t>what</a:t>
            </a:r>
            <a:r>
              <a:rPr sz="544" spc="-10">
                <a:latin typeface="Verdana"/>
                <a:cs typeface="Verdana"/>
              </a:rPr>
              <a:t> </a:t>
            </a:r>
            <a:r>
              <a:rPr sz="544" spc="-14">
                <a:latin typeface="Verdana"/>
                <a:cs typeface="Verdana"/>
              </a:rPr>
              <a:t>that </a:t>
            </a:r>
            <a:r>
              <a:rPr sz="544">
                <a:latin typeface="Verdana"/>
                <a:cs typeface="Verdana"/>
              </a:rPr>
              <a:t>might</a:t>
            </a:r>
            <a:r>
              <a:rPr sz="544" spc="-3">
                <a:latin typeface="Verdana"/>
                <a:cs typeface="Verdana"/>
              </a:rPr>
              <a:t> </a:t>
            </a:r>
            <a:r>
              <a:rPr sz="544">
                <a:latin typeface="Verdana"/>
                <a:cs typeface="Verdana"/>
              </a:rPr>
              <a:t>mean for</a:t>
            </a:r>
            <a:r>
              <a:rPr sz="544" spc="-3">
                <a:latin typeface="Verdana"/>
                <a:cs typeface="Verdana"/>
              </a:rPr>
              <a:t> </a:t>
            </a:r>
            <a:r>
              <a:rPr sz="544">
                <a:latin typeface="Verdana"/>
                <a:cs typeface="Verdana"/>
              </a:rPr>
              <a:t>your </a:t>
            </a:r>
            <a:r>
              <a:rPr sz="544" spc="-7">
                <a:latin typeface="Verdana"/>
                <a:cs typeface="Verdana"/>
              </a:rPr>
              <a:t>condition</a:t>
            </a:r>
            <a:endParaRPr sz="544">
              <a:latin typeface="Verdana"/>
              <a:cs typeface="Verdana"/>
            </a:endParaRPr>
          </a:p>
          <a:p>
            <a:pPr marL="8637" marR="53983">
              <a:lnSpc>
                <a:spcPct val="114599"/>
              </a:lnSpc>
              <a:spcBef>
                <a:spcPts val="384"/>
              </a:spcBef>
            </a:pPr>
            <a:r>
              <a:rPr sz="544">
                <a:latin typeface="Verdana"/>
                <a:cs typeface="Verdana"/>
              </a:rPr>
              <a:t>In</a:t>
            </a:r>
            <a:r>
              <a:rPr sz="544" spc="-14">
                <a:latin typeface="Verdana"/>
                <a:cs typeface="Verdana"/>
              </a:rPr>
              <a:t> </a:t>
            </a:r>
            <a:r>
              <a:rPr sz="544">
                <a:latin typeface="Verdana"/>
                <a:cs typeface="Verdana"/>
              </a:rPr>
              <a:t>clinical</a:t>
            </a:r>
            <a:r>
              <a:rPr sz="544" spc="-10">
                <a:latin typeface="Verdana"/>
                <a:cs typeface="Verdana"/>
              </a:rPr>
              <a:t> </a:t>
            </a:r>
            <a:r>
              <a:rPr sz="544">
                <a:latin typeface="Verdana"/>
                <a:cs typeface="Verdana"/>
              </a:rPr>
              <a:t>trials,</a:t>
            </a:r>
            <a:r>
              <a:rPr sz="544" spc="-14">
                <a:latin typeface="Verdana"/>
                <a:cs typeface="Verdana"/>
              </a:rPr>
              <a:t> </a:t>
            </a:r>
            <a:r>
              <a:rPr sz="544">
                <a:latin typeface="Verdana"/>
                <a:cs typeface="Verdana"/>
              </a:rPr>
              <a:t>the</a:t>
            </a:r>
            <a:r>
              <a:rPr sz="544" spc="-10">
                <a:latin typeface="Verdana"/>
                <a:cs typeface="Verdana"/>
              </a:rPr>
              <a:t> </a:t>
            </a:r>
            <a:r>
              <a:rPr sz="544">
                <a:latin typeface="Verdana"/>
                <a:cs typeface="Verdana"/>
              </a:rPr>
              <a:t>treatments</a:t>
            </a:r>
            <a:r>
              <a:rPr sz="544" spc="-10">
                <a:latin typeface="Verdana"/>
                <a:cs typeface="Verdana"/>
              </a:rPr>
              <a:t> </a:t>
            </a:r>
            <a:r>
              <a:rPr sz="544" spc="-7">
                <a:latin typeface="Verdana"/>
                <a:cs typeface="Verdana"/>
              </a:rPr>
              <a:t>being </a:t>
            </a:r>
            <a:r>
              <a:rPr sz="544">
                <a:latin typeface="Verdana"/>
                <a:cs typeface="Verdana"/>
              </a:rPr>
              <a:t>investigated</a:t>
            </a:r>
            <a:r>
              <a:rPr sz="544" spc="-17">
                <a:latin typeface="Verdana"/>
                <a:cs typeface="Verdana"/>
              </a:rPr>
              <a:t> </a:t>
            </a:r>
            <a:r>
              <a:rPr sz="544">
                <a:latin typeface="Verdana"/>
                <a:cs typeface="Verdana"/>
              </a:rPr>
              <a:t>are</a:t>
            </a:r>
            <a:r>
              <a:rPr sz="544" spc="-10">
                <a:latin typeface="Verdana"/>
                <a:cs typeface="Verdana"/>
              </a:rPr>
              <a:t> </a:t>
            </a:r>
            <a:r>
              <a:rPr sz="544">
                <a:latin typeface="Verdana"/>
                <a:cs typeface="Verdana"/>
              </a:rPr>
              <a:t>compared</a:t>
            </a:r>
            <a:r>
              <a:rPr sz="544" spc="-10">
                <a:latin typeface="Verdana"/>
                <a:cs typeface="Verdana"/>
              </a:rPr>
              <a:t> </a:t>
            </a:r>
            <a:r>
              <a:rPr sz="544">
                <a:latin typeface="Verdana"/>
                <a:cs typeface="Verdana"/>
              </a:rPr>
              <a:t>with</a:t>
            </a:r>
            <a:r>
              <a:rPr sz="544" spc="-14">
                <a:latin typeface="Verdana"/>
                <a:cs typeface="Verdana"/>
              </a:rPr>
              <a:t> </a:t>
            </a:r>
            <a:r>
              <a:rPr sz="544">
                <a:latin typeface="Verdana"/>
                <a:cs typeface="Verdana"/>
              </a:rPr>
              <a:t>placebo</a:t>
            </a:r>
            <a:r>
              <a:rPr sz="544" spc="-7">
                <a:latin typeface="Verdana"/>
                <a:cs typeface="Verdana"/>
              </a:rPr>
              <a:t> </a:t>
            </a:r>
            <a:r>
              <a:rPr sz="544" spc="-17">
                <a:latin typeface="Verdana"/>
                <a:cs typeface="Verdana"/>
              </a:rPr>
              <a:t>to </a:t>
            </a:r>
            <a:r>
              <a:rPr sz="544">
                <a:latin typeface="Verdana"/>
                <a:cs typeface="Verdana"/>
              </a:rPr>
              <a:t>better</a:t>
            </a:r>
            <a:r>
              <a:rPr sz="544" spc="-17">
                <a:latin typeface="Verdana"/>
                <a:cs typeface="Verdana"/>
              </a:rPr>
              <a:t> </a:t>
            </a:r>
            <a:r>
              <a:rPr sz="544">
                <a:latin typeface="Verdana"/>
                <a:cs typeface="Verdana"/>
              </a:rPr>
              <a:t>evaluate</a:t>
            </a:r>
            <a:r>
              <a:rPr sz="544" spc="-14">
                <a:latin typeface="Verdana"/>
                <a:cs typeface="Verdana"/>
              </a:rPr>
              <a:t> </a:t>
            </a:r>
            <a:r>
              <a:rPr sz="544">
                <a:latin typeface="Verdana"/>
                <a:cs typeface="Verdana"/>
              </a:rPr>
              <a:t>the</a:t>
            </a:r>
            <a:r>
              <a:rPr sz="544" spc="-14">
                <a:latin typeface="Verdana"/>
                <a:cs typeface="Verdana"/>
              </a:rPr>
              <a:t> </a:t>
            </a:r>
            <a:r>
              <a:rPr sz="544">
                <a:latin typeface="Verdana"/>
                <a:cs typeface="Verdana"/>
              </a:rPr>
              <a:t>treatment’s</a:t>
            </a:r>
            <a:r>
              <a:rPr sz="544" spc="-14">
                <a:latin typeface="Verdana"/>
                <a:cs typeface="Verdana"/>
              </a:rPr>
              <a:t> </a:t>
            </a:r>
            <a:r>
              <a:rPr sz="544" spc="-7">
                <a:latin typeface="Verdana"/>
                <a:cs typeface="Verdana"/>
              </a:rPr>
              <a:t>effectiveness </a:t>
            </a:r>
            <a:r>
              <a:rPr sz="544">
                <a:latin typeface="Verdana"/>
                <a:cs typeface="Verdana"/>
              </a:rPr>
              <a:t>and</a:t>
            </a:r>
            <a:r>
              <a:rPr sz="544" spc="-7">
                <a:latin typeface="Verdana"/>
                <a:cs typeface="Verdana"/>
              </a:rPr>
              <a:t> </a:t>
            </a:r>
            <a:r>
              <a:rPr sz="544">
                <a:latin typeface="Verdana"/>
                <a:cs typeface="Verdana"/>
              </a:rPr>
              <a:t>is</a:t>
            </a:r>
            <a:r>
              <a:rPr sz="544" spc="-7">
                <a:latin typeface="Verdana"/>
                <a:cs typeface="Verdana"/>
              </a:rPr>
              <a:t> </a:t>
            </a:r>
            <a:r>
              <a:rPr sz="544">
                <a:latin typeface="Verdana"/>
                <a:cs typeface="Verdana"/>
              </a:rPr>
              <a:t>a</a:t>
            </a:r>
            <a:r>
              <a:rPr sz="544" spc="-3">
                <a:latin typeface="Verdana"/>
                <a:cs typeface="Verdana"/>
              </a:rPr>
              <a:t> </a:t>
            </a:r>
            <a:r>
              <a:rPr sz="544">
                <a:latin typeface="Verdana"/>
                <a:cs typeface="Verdana"/>
              </a:rPr>
              <a:t>way</a:t>
            </a:r>
            <a:r>
              <a:rPr sz="544" spc="-3">
                <a:latin typeface="Verdana"/>
                <a:cs typeface="Verdana"/>
              </a:rPr>
              <a:t> </a:t>
            </a:r>
            <a:r>
              <a:rPr sz="544">
                <a:latin typeface="Verdana"/>
                <a:cs typeface="Verdana"/>
              </a:rPr>
              <a:t>for</a:t>
            </a:r>
            <a:r>
              <a:rPr sz="544" spc="-3">
                <a:latin typeface="Verdana"/>
                <a:cs typeface="Verdana"/>
              </a:rPr>
              <a:t> </a:t>
            </a:r>
            <a:r>
              <a:rPr sz="544">
                <a:latin typeface="Verdana"/>
                <a:cs typeface="Verdana"/>
              </a:rPr>
              <a:t>scientists</a:t>
            </a:r>
            <a:r>
              <a:rPr sz="544" spc="-3">
                <a:latin typeface="Verdana"/>
                <a:cs typeface="Verdana"/>
              </a:rPr>
              <a:t> </a:t>
            </a:r>
            <a:r>
              <a:rPr sz="544">
                <a:latin typeface="Verdana"/>
                <a:cs typeface="Verdana"/>
              </a:rPr>
              <a:t>to</a:t>
            </a:r>
            <a:r>
              <a:rPr sz="544" spc="-3">
                <a:latin typeface="Verdana"/>
                <a:cs typeface="Verdana"/>
              </a:rPr>
              <a:t> </a:t>
            </a:r>
            <a:r>
              <a:rPr sz="544">
                <a:latin typeface="Verdana"/>
                <a:cs typeface="Verdana"/>
              </a:rPr>
              <a:t>find</a:t>
            </a:r>
            <a:r>
              <a:rPr sz="544" spc="-7">
                <a:latin typeface="Verdana"/>
                <a:cs typeface="Verdana"/>
              </a:rPr>
              <a:t> </a:t>
            </a:r>
            <a:r>
              <a:rPr sz="544" spc="-17">
                <a:latin typeface="Verdana"/>
                <a:cs typeface="Verdana"/>
              </a:rPr>
              <a:t>new </a:t>
            </a:r>
            <a:r>
              <a:rPr sz="544">
                <a:latin typeface="Verdana"/>
                <a:cs typeface="Verdana"/>
              </a:rPr>
              <a:t>treatment</a:t>
            </a:r>
            <a:r>
              <a:rPr sz="544" spc="-10">
                <a:latin typeface="Verdana"/>
                <a:cs typeface="Verdana"/>
              </a:rPr>
              <a:t> </a:t>
            </a:r>
            <a:r>
              <a:rPr sz="544">
                <a:latin typeface="Verdana"/>
                <a:cs typeface="Verdana"/>
              </a:rPr>
              <a:t>options</a:t>
            </a:r>
            <a:r>
              <a:rPr sz="544" spc="-10">
                <a:latin typeface="Verdana"/>
                <a:cs typeface="Verdana"/>
              </a:rPr>
              <a:t> </a:t>
            </a:r>
            <a:r>
              <a:rPr sz="544">
                <a:latin typeface="Verdana"/>
                <a:cs typeface="Verdana"/>
              </a:rPr>
              <a:t>for</a:t>
            </a:r>
            <a:r>
              <a:rPr sz="544" spc="-7">
                <a:latin typeface="Verdana"/>
                <a:cs typeface="Verdana"/>
              </a:rPr>
              <a:t> patients</a:t>
            </a:r>
            <a:endParaRPr sz="544">
              <a:latin typeface="Verdana"/>
              <a:cs typeface="Verdana"/>
            </a:endParaRPr>
          </a:p>
          <a:p>
            <a:pPr marL="8637" marR="3455">
              <a:lnSpc>
                <a:spcPct val="114599"/>
              </a:lnSpc>
              <a:spcBef>
                <a:spcPts val="388"/>
              </a:spcBef>
            </a:pPr>
            <a:r>
              <a:rPr sz="544">
                <a:latin typeface="Verdana"/>
                <a:cs typeface="Verdana"/>
              </a:rPr>
              <a:t>Once</a:t>
            </a:r>
            <a:r>
              <a:rPr sz="544" spc="-14">
                <a:latin typeface="Verdana"/>
                <a:cs typeface="Verdana"/>
              </a:rPr>
              <a:t> </a:t>
            </a:r>
            <a:r>
              <a:rPr sz="544">
                <a:latin typeface="Verdana"/>
                <a:cs typeface="Verdana"/>
              </a:rPr>
              <a:t>you</a:t>
            </a:r>
            <a:r>
              <a:rPr sz="544" spc="-14">
                <a:latin typeface="Verdana"/>
                <a:cs typeface="Verdana"/>
              </a:rPr>
              <a:t> </a:t>
            </a:r>
            <a:r>
              <a:rPr sz="544">
                <a:latin typeface="Verdana"/>
                <a:cs typeface="Verdana"/>
              </a:rPr>
              <a:t>have</a:t>
            </a:r>
            <a:r>
              <a:rPr sz="544" spc="-10">
                <a:latin typeface="Verdana"/>
                <a:cs typeface="Verdana"/>
              </a:rPr>
              <a:t> </a:t>
            </a:r>
            <a:r>
              <a:rPr sz="544">
                <a:latin typeface="Verdana"/>
                <a:cs typeface="Verdana"/>
              </a:rPr>
              <a:t>reviewed</a:t>
            </a:r>
            <a:r>
              <a:rPr sz="544" spc="-14">
                <a:latin typeface="Verdana"/>
                <a:cs typeface="Verdana"/>
              </a:rPr>
              <a:t> </a:t>
            </a:r>
            <a:r>
              <a:rPr sz="544">
                <a:latin typeface="Verdana"/>
                <a:cs typeface="Verdana"/>
              </a:rPr>
              <a:t>the</a:t>
            </a:r>
            <a:r>
              <a:rPr sz="544" spc="-10">
                <a:latin typeface="Verdana"/>
                <a:cs typeface="Verdana"/>
              </a:rPr>
              <a:t> </a:t>
            </a:r>
            <a:r>
              <a:rPr sz="544">
                <a:latin typeface="Verdana"/>
                <a:cs typeface="Verdana"/>
              </a:rPr>
              <a:t>information</a:t>
            </a:r>
            <a:r>
              <a:rPr sz="544" spc="-14">
                <a:latin typeface="Verdana"/>
                <a:cs typeface="Verdana"/>
              </a:rPr>
              <a:t> </a:t>
            </a:r>
            <a:r>
              <a:rPr sz="544" spc="-17">
                <a:latin typeface="Verdana"/>
                <a:cs typeface="Verdana"/>
              </a:rPr>
              <a:t>and </a:t>
            </a:r>
            <a:r>
              <a:rPr sz="544">
                <a:latin typeface="Verdana"/>
                <a:cs typeface="Verdana"/>
              </a:rPr>
              <a:t>only</a:t>
            </a:r>
            <a:r>
              <a:rPr sz="544" spc="-7">
                <a:latin typeface="Verdana"/>
                <a:cs typeface="Verdana"/>
              </a:rPr>
              <a:t> </a:t>
            </a:r>
            <a:r>
              <a:rPr sz="544">
                <a:latin typeface="Verdana"/>
                <a:cs typeface="Verdana"/>
              </a:rPr>
              <a:t>when</a:t>
            </a:r>
            <a:r>
              <a:rPr sz="544" spc="-10">
                <a:latin typeface="Verdana"/>
                <a:cs typeface="Verdana"/>
              </a:rPr>
              <a:t> </a:t>
            </a:r>
            <a:r>
              <a:rPr sz="544">
                <a:latin typeface="Verdana"/>
                <a:cs typeface="Verdana"/>
              </a:rPr>
              <a:t>you</a:t>
            </a:r>
            <a:r>
              <a:rPr sz="544" spc="-7">
                <a:latin typeface="Verdana"/>
                <a:cs typeface="Verdana"/>
              </a:rPr>
              <a:t> </a:t>
            </a:r>
            <a:r>
              <a:rPr sz="544">
                <a:latin typeface="Verdana"/>
                <a:cs typeface="Verdana"/>
              </a:rPr>
              <a:t>are</a:t>
            </a:r>
            <a:r>
              <a:rPr sz="544" spc="-7">
                <a:latin typeface="Verdana"/>
                <a:cs typeface="Verdana"/>
              </a:rPr>
              <a:t> ready, </a:t>
            </a:r>
            <a:r>
              <a:rPr sz="544">
                <a:latin typeface="Verdana"/>
                <a:cs typeface="Verdana"/>
              </a:rPr>
              <a:t>you</a:t>
            </a:r>
            <a:r>
              <a:rPr sz="544" spc="-7">
                <a:latin typeface="Verdana"/>
                <a:cs typeface="Verdana"/>
              </a:rPr>
              <a:t> </a:t>
            </a:r>
            <a:r>
              <a:rPr sz="544">
                <a:latin typeface="Verdana"/>
                <a:cs typeface="Verdana"/>
              </a:rPr>
              <a:t>can</a:t>
            </a:r>
            <a:r>
              <a:rPr sz="544" spc="-7">
                <a:latin typeface="Verdana"/>
                <a:cs typeface="Verdana"/>
              </a:rPr>
              <a:t> </a:t>
            </a:r>
            <a:r>
              <a:rPr sz="544">
                <a:latin typeface="Verdana"/>
                <a:cs typeface="Verdana"/>
              </a:rPr>
              <a:t>decide</a:t>
            </a:r>
            <a:r>
              <a:rPr sz="544" spc="-7">
                <a:latin typeface="Verdana"/>
                <a:cs typeface="Verdana"/>
              </a:rPr>
              <a:t> </a:t>
            </a:r>
            <a:r>
              <a:rPr sz="544">
                <a:latin typeface="Verdana"/>
                <a:cs typeface="Verdana"/>
              </a:rPr>
              <a:t>if</a:t>
            </a:r>
            <a:r>
              <a:rPr sz="544" spc="-7">
                <a:latin typeface="Verdana"/>
                <a:cs typeface="Verdana"/>
              </a:rPr>
              <a:t> </a:t>
            </a:r>
            <a:r>
              <a:rPr sz="544" spc="-14">
                <a:latin typeface="Verdana"/>
                <a:cs typeface="Verdana"/>
              </a:rPr>
              <a:t>it’s </a:t>
            </a:r>
            <a:r>
              <a:rPr sz="544">
                <a:latin typeface="Verdana"/>
                <a:cs typeface="Verdana"/>
              </a:rPr>
              <a:t>right for </a:t>
            </a:r>
            <a:r>
              <a:rPr sz="544" spc="-17">
                <a:latin typeface="Verdana"/>
                <a:cs typeface="Verdana"/>
              </a:rPr>
              <a:t>you</a:t>
            </a:r>
            <a:endParaRPr sz="544">
              <a:latin typeface="Verdana"/>
              <a:cs typeface="Verdana"/>
            </a:endParaRPr>
          </a:p>
        </p:txBody>
      </p:sp>
      <p:sp>
        <p:nvSpPr>
          <p:cNvPr id="4" name="object 4"/>
          <p:cNvSpPr/>
          <p:nvPr/>
        </p:nvSpPr>
        <p:spPr>
          <a:xfrm>
            <a:off x="6242761" y="3205485"/>
            <a:ext cx="165836" cy="176632"/>
          </a:xfrm>
          <a:custGeom>
            <a:avLst/>
            <a:gdLst/>
            <a:ahLst/>
            <a:cxnLst/>
            <a:rect l="l" t="t" r="r" b="b"/>
            <a:pathLst>
              <a:path w="243840" h="259714">
                <a:moveTo>
                  <a:pt x="243776" y="32448"/>
                </a:moveTo>
                <a:lnTo>
                  <a:pt x="241388" y="19837"/>
                </a:lnTo>
                <a:lnTo>
                  <a:pt x="234848" y="9525"/>
                </a:lnTo>
                <a:lnTo>
                  <a:pt x="225158" y="2552"/>
                </a:lnTo>
                <a:lnTo>
                  <a:pt x="213309" y="0"/>
                </a:lnTo>
                <a:lnTo>
                  <a:pt x="30467" y="0"/>
                </a:lnTo>
                <a:lnTo>
                  <a:pt x="18618" y="2552"/>
                </a:lnTo>
                <a:lnTo>
                  <a:pt x="8940" y="9525"/>
                </a:lnTo>
                <a:lnTo>
                  <a:pt x="2400" y="19837"/>
                </a:lnTo>
                <a:lnTo>
                  <a:pt x="0" y="32448"/>
                </a:lnTo>
                <a:lnTo>
                  <a:pt x="0" y="171526"/>
                </a:lnTo>
                <a:lnTo>
                  <a:pt x="2400" y="184150"/>
                </a:lnTo>
                <a:lnTo>
                  <a:pt x="8940"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88"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5" name="object 5"/>
          <p:cNvSpPr/>
          <p:nvPr/>
        </p:nvSpPr>
        <p:spPr>
          <a:xfrm>
            <a:off x="6242761" y="3448011"/>
            <a:ext cx="165836" cy="176632"/>
          </a:xfrm>
          <a:custGeom>
            <a:avLst/>
            <a:gdLst/>
            <a:ahLst/>
            <a:cxnLst/>
            <a:rect l="l" t="t" r="r" b="b"/>
            <a:pathLst>
              <a:path w="243840" h="259714">
                <a:moveTo>
                  <a:pt x="243776" y="32448"/>
                </a:moveTo>
                <a:lnTo>
                  <a:pt x="241388" y="19824"/>
                </a:lnTo>
                <a:lnTo>
                  <a:pt x="234848" y="9512"/>
                </a:lnTo>
                <a:lnTo>
                  <a:pt x="225158" y="2552"/>
                </a:lnTo>
                <a:lnTo>
                  <a:pt x="213309" y="0"/>
                </a:lnTo>
                <a:lnTo>
                  <a:pt x="30467" y="0"/>
                </a:lnTo>
                <a:lnTo>
                  <a:pt x="18618" y="2552"/>
                </a:lnTo>
                <a:lnTo>
                  <a:pt x="8940" y="9512"/>
                </a:lnTo>
                <a:lnTo>
                  <a:pt x="2400" y="19824"/>
                </a:lnTo>
                <a:lnTo>
                  <a:pt x="0" y="32448"/>
                </a:lnTo>
                <a:lnTo>
                  <a:pt x="0" y="171526"/>
                </a:lnTo>
                <a:lnTo>
                  <a:pt x="2400" y="184137"/>
                </a:lnTo>
                <a:lnTo>
                  <a:pt x="8940" y="194449"/>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49"/>
                </a:lnTo>
                <a:lnTo>
                  <a:pt x="241388"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6" name="object 6"/>
          <p:cNvSpPr txBox="1"/>
          <p:nvPr/>
        </p:nvSpPr>
        <p:spPr>
          <a:xfrm>
            <a:off x="6272843" y="3198955"/>
            <a:ext cx="105807" cy="386620"/>
          </a:xfrm>
          <a:prstGeom prst="rect">
            <a:avLst/>
          </a:prstGeom>
        </p:spPr>
        <p:txBody>
          <a:bodyPr vert="horz" wrap="square" lIns="0" tIns="9501" rIns="0" bIns="0" rtlCol="0">
            <a:spAutoFit/>
          </a:bodyPr>
          <a:lstStyle/>
          <a:p>
            <a:pPr marL="18138">
              <a:spcBef>
                <a:spcPts val="75"/>
              </a:spcBef>
            </a:pPr>
            <a:r>
              <a:rPr sz="850" b="1" spc="3">
                <a:solidFill>
                  <a:srgbClr val="FFFFFF"/>
                </a:solidFill>
                <a:latin typeface="Verdana"/>
                <a:cs typeface="Verdana"/>
              </a:rPr>
              <a:t>L</a:t>
            </a:r>
            <a:endParaRPr sz="850">
              <a:latin typeface="Verdana"/>
              <a:cs typeface="Verdana"/>
            </a:endParaRPr>
          </a:p>
          <a:p>
            <a:pPr marL="8637">
              <a:spcBef>
                <a:spcPts val="888"/>
              </a:spcBef>
            </a:pPr>
            <a:r>
              <a:rPr sz="850" b="1" spc="3">
                <a:solidFill>
                  <a:srgbClr val="FFFFFF"/>
                </a:solidFill>
                <a:latin typeface="Verdana"/>
                <a:cs typeface="Verdana"/>
              </a:rPr>
              <a:t>U</a:t>
            </a:r>
            <a:endParaRPr sz="850">
              <a:latin typeface="Verdana"/>
              <a:cs typeface="Verdana"/>
            </a:endParaRPr>
          </a:p>
        </p:txBody>
      </p:sp>
      <p:sp>
        <p:nvSpPr>
          <p:cNvPr id="7" name="object 7"/>
          <p:cNvSpPr/>
          <p:nvPr/>
        </p:nvSpPr>
        <p:spPr>
          <a:xfrm>
            <a:off x="6242761" y="3774163"/>
            <a:ext cx="165836" cy="176632"/>
          </a:xfrm>
          <a:custGeom>
            <a:avLst/>
            <a:gdLst/>
            <a:ahLst/>
            <a:cxnLst/>
            <a:rect l="l" t="t" r="r" b="b"/>
            <a:pathLst>
              <a:path w="243840" h="259714">
                <a:moveTo>
                  <a:pt x="243776" y="32448"/>
                </a:moveTo>
                <a:lnTo>
                  <a:pt x="241388" y="19824"/>
                </a:lnTo>
                <a:lnTo>
                  <a:pt x="234848" y="9512"/>
                </a:lnTo>
                <a:lnTo>
                  <a:pt x="225158" y="2552"/>
                </a:lnTo>
                <a:lnTo>
                  <a:pt x="213309" y="0"/>
                </a:lnTo>
                <a:lnTo>
                  <a:pt x="30467" y="0"/>
                </a:lnTo>
                <a:lnTo>
                  <a:pt x="18618" y="2552"/>
                </a:lnTo>
                <a:lnTo>
                  <a:pt x="8940" y="9512"/>
                </a:lnTo>
                <a:lnTo>
                  <a:pt x="2400" y="19824"/>
                </a:lnTo>
                <a:lnTo>
                  <a:pt x="0" y="32448"/>
                </a:lnTo>
                <a:lnTo>
                  <a:pt x="0" y="171526"/>
                </a:lnTo>
                <a:lnTo>
                  <a:pt x="2400" y="184137"/>
                </a:lnTo>
                <a:lnTo>
                  <a:pt x="8940" y="194449"/>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49"/>
                </a:lnTo>
                <a:lnTo>
                  <a:pt x="241388"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8" name="object 8"/>
          <p:cNvSpPr txBox="1"/>
          <p:nvPr/>
        </p:nvSpPr>
        <p:spPr>
          <a:xfrm>
            <a:off x="6279856" y="3767628"/>
            <a:ext cx="91987"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E</a:t>
            </a:r>
            <a:endParaRPr sz="850">
              <a:latin typeface="Verdana"/>
              <a:cs typeface="Verdana"/>
            </a:endParaRPr>
          </a:p>
        </p:txBody>
      </p:sp>
      <p:sp>
        <p:nvSpPr>
          <p:cNvPr id="9" name="object 9"/>
          <p:cNvSpPr/>
          <p:nvPr/>
        </p:nvSpPr>
        <p:spPr>
          <a:xfrm>
            <a:off x="6242761" y="4217541"/>
            <a:ext cx="165836" cy="176632"/>
          </a:xfrm>
          <a:custGeom>
            <a:avLst/>
            <a:gdLst/>
            <a:ahLst/>
            <a:cxnLst/>
            <a:rect l="l" t="t" r="r" b="b"/>
            <a:pathLst>
              <a:path w="243840" h="259714">
                <a:moveTo>
                  <a:pt x="243776" y="32448"/>
                </a:moveTo>
                <a:lnTo>
                  <a:pt x="241388" y="19824"/>
                </a:lnTo>
                <a:lnTo>
                  <a:pt x="234848" y="9512"/>
                </a:lnTo>
                <a:lnTo>
                  <a:pt x="225158" y="2552"/>
                </a:lnTo>
                <a:lnTo>
                  <a:pt x="213309" y="0"/>
                </a:lnTo>
                <a:lnTo>
                  <a:pt x="30467" y="0"/>
                </a:lnTo>
                <a:lnTo>
                  <a:pt x="18618" y="2552"/>
                </a:lnTo>
                <a:lnTo>
                  <a:pt x="8940" y="9512"/>
                </a:lnTo>
                <a:lnTo>
                  <a:pt x="2400" y="19824"/>
                </a:lnTo>
                <a:lnTo>
                  <a:pt x="0" y="32448"/>
                </a:lnTo>
                <a:lnTo>
                  <a:pt x="0" y="171526"/>
                </a:lnTo>
                <a:lnTo>
                  <a:pt x="2400" y="184137"/>
                </a:lnTo>
                <a:lnTo>
                  <a:pt x="8940" y="194449"/>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49"/>
                </a:lnTo>
                <a:lnTo>
                  <a:pt x="241388"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10" name="object 10"/>
          <p:cNvSpPr txBox="1"/>
          <p:nvPr/>
        </p:nvSpPr>
        <p:spPr>
          <a:xfrm>
            <a:off x="6274463" y="4211007"/>
            <a:ext cx="102784"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R</a:t>
            </a:r>
            <a:endParaRPr sz="850">
              <a:latin typeface="Verdana"/>
              <a:cs typeface="Verdana"/>
            </a:endParaRPr>
          </a:p>
        </p:txBody>
      </p:sp>
      <p:sp>
        <p:nvSpPr>
          <p:cNvPr id="11" name="object 11"/>
          <p:cNvSpPr/>
          <p:nvPr/>
        </p:nvSpPr>
        <p:spPr>
          <a:xfrm>
            <a:off x="6020376" y="3205484"/>
            <a:ext cx="112285" cy="931531"/>
          </a:xfrm>
          <a:custGeom>
            <a:avLst/>
            <a:gdLst/>
            <a:ahLst/>
            <a:cxnLst/>
            <a:rect l="l" t="t" r="r" b="b"/>
            <a:pathLst>
              <a:path w="165100" h="1369695">
                <a:moveTo>
                  <a:pt x="164515" y="0"/>
                </a:moveTo>
                <a:lnTo>
                  <a:pt x="0" y="0"/>
                </a:lnTo>
                <a:lnTo>
                  <a:pt x="0" y="1369555"/>
                </a:lnTo>
                <a:lnTo>
                  <a:pt x="164515" y="1369555"/>
                </a:lnTo>
                <a:lnTo>
                  <a:pt x="164515" y="0"/>
                </a:lnTo>
                <a:close/>
              </a:path>
            </a:pathLst>
          </a:custGeom>
          <a:solidFill>
            <a:srgbClr val="3C3C3B"/>
          </a:solidFill>
        </p:spPr>
        <p:txBody>
          <a:bodyPr wrap="square" lIns="0" tIns="0" rIns="0" bIns="0" rtlCol="0"/>
          <a:lstStyle/>
          <a:p>
            <a:endParaRPr sz="918"/>
          </a:p>
        </p:txBody>
      </p:sp>
      <p:sp>
        <p:nvSpPr>
          <p:cNvPr id="12" name="object 12"/>
          <p:cNvSpPr txBox="1"/>
          <p:nvPr/>
        </p:nvSpPr>
        <p:spPr>
          <a:xfrm>
            <a:off x="6024634" y="3211548"/>
            <a:ext cx="83741" cy="920302"/>
          </a:xfrm>
          <a:prstGeom prst="rect">
            <a:avLst/>
          </a:prstGeom>
        </p:spPr>
        <p:txBody>
          <a:bodyPr vert="vert270" wrap="square" lIns="0" tIns="9069" rIns="0" bIns="0" rtlCol="0">
            <a:spAutoFit/>
          </a:bodyPr>
          <a:lstStyle/>
          <a:p>
            <a:pPr marL="8637">
              <a:spcBef>
                <a:spcPts val="71"/>
              </a:spcBef>
            </a:pPr>
            <a:r>
              <a:rPr sz="544" b="1">
                <a:solidFill>
                  <a:srgbClr val="FFFFFF"/>
                </a:solidFill>
                <a:latin typeface="Verdana"/>
                <a:cs typeface="Verdana"/>
              </a:rPr>
              <a:t>SUGGESTED</a:t>
            </a:r>
            <a:r>
              <a:rPr sz="544" b="1" spc="-31">
                <a:solidFill>
                  <a:srgbClr val="FFFFFF"/>
                </a:solidFill>
                <a:latin typeface="Verdana"/>
                <a:cs typeface="Verdana"/>
              </a:rPr>
              <a:t> </a:t>
            </a:r>
            <a:r>
              <a:rPr sz="544" b="1" spc="-7">
                <a:solidFill>
                  <a:srgbClr val="FFFFFF"/>
                </a:solidFill>
                <a:latin typeface="Verdana"/>
                <a:cs typeface="Verdana"/>
              </a:rPr>
              <a:t>RESPONSE</a:t>
            </a:r>
            <a:endParaRPr sz="544">
              <a:latin typeface="Verdana"/>
              <a:cs typeface="Verdana"/>
            </a:endParaRPr>
          </a:p>
        </p:txBody>
      </p:sp>
      <p:sp>
        <p:nvSpPr>
          <p:cNvPr id="13" name="object 13"/>
          <p:cNvSpPr/>
          <p:nvPr/>
        </p:nvSpPr>
        <p:spPr>
          <a:xfrm>
            <a:off x="6130876" y="3205482"/>
            <a:ext cx="0" cy="1340505"/>
          </a:xfrm>
          <a:custGeom>
            <a:avLst/>
            <a:gdLst/>
            <a:ahLst/>
            <a:cxnLst/>
            <a:rect l="l" t="t" r="r" b="b"/>
            <a:pathLst>
              <a:path h="1971040">
                <a:moveTo>
                  <a:pt x="0" y="1970493"/>
                </a:moveTo>
                <a:lnTo>
                  <a:pt x="0" y="0"/>
                </a:lnTo>
              </a:path>
            </a:pathLst>
          </a:custGeom>
          <a:ln w="38100">
            <a:solidFill>
              <a:srgbClr val="3C3C3B"/>
            </a:solidFill>
          </a:ln>
        </p:spPr>
        <p:txBody>
          <a:bodyPr wrap="square" lIns="0" tIns="0" rIns="0" bIns="0" rtlCol="0"/>
          <a:lstStyle/>
          <a:p>
            <a:endParaRPr sz="918"/>
          </a:p>
        </p:txBody>
      </p:sp>
      <p:grpSp>
        <p:nvGrpSpPr>
          <p:cNvPr id="14" name="object 14"/>
          <p:cNvGrpSpPr/>
          <p:nvPr/>
        </p:nvGrpSpPr>
        <p:grpSpPr>
          <a:xfrm>
            <a:off x="6003819" y="2740885"/>
            <a:ext cx="2203370" cy="369244"/>
            <a:chOff x="7452004" y="4030116"/>
            <a:chExt cx="3239770" cy="542925"/>
          </a:xfrm>
        </p:grpSpPr>
        <p:sp>
          <p:nvSpPr>
            <p:cNvPr id="15" name="object 15"/>
            <p:cNvSpPr/>
            <p:nvPr/>
          </p:nvSpPr>
          <p:spPr>
            <a:xfrm>
              <a:off x="7452004" y="4030116"/>
              <a:ext cx="3239135" cy="460375"/>
            </a:xfrm>
            <a:custGeom>
              <a:avLst/>
              <a:gdLst/>
              <a:ahLst/>
              <a:cxnLst/>
              <a:rect l="l" t="t" r="r" b="b"/>
              <a:pathLst>
                <a:path w="3239134" h="460375">
                  <a:moveTo>
                    <a:pt x="3239058" y="0"/>
                  </a:moveTo>
                  <a:lnTo>
                    <a:pt x="0" y="0"/>
                  </a:lnTo>
                  <a:lnTo>
                    <a:pt x="0" y="460260"/>
                  </a:lnTo>
                  <a:lnTo>
                    <a:pt x="3239058" y="460260"/>
                  </a:lnTo>
                  <a:lnTo>
                    <a:pt x="3239058" y="0"/>
                  </a:lnTo>
                  <a:close/>
                </a:path>
              </a:pathLst>
            </a:custGeom>
            <a:solidFill>
              <a:srgbClr val="3C3C3B">
                <a:alpha val="79998"/>
              </a:srgbClr>
            </a:solidFill>
          </p:spPr>
          <p:txBody>
            <a:bodyPr wrap="square" lIns="0" tIns="0" rIns="0" bIns="0" rtlCol="0"/>
            <a:lstStyle/>
            <a:p>
              <a:endParaRPr sz="918"/>
            </a:p>
          </p:txBody>
        </p:sp>
        <p:pic>
          <p:nvPicPr>
            <p:cNvPr id="16" name="object 16"/>
            <p:cNvPicPr/>
            <p:nvPr/>
          </p:nvPicPr>
          <p:blipFill>
            <a:blip r:embed="rId2" cstate="print"/>
            <a:stretch>
              <a:fillRect/>
            </a:stretch>
          </p:blipFill>
          <p:spPr>
            <a:xfrm>
              <a:off x="7526551" y="4072249"/>
              <a:ext cx="180555" cy="164528"/>
            </a:xfrm>
            <a:prstGeom prst="rect">
              <a:avLst/>
            </a:prstGeom>
          </p:spPr>
        </p:pic>
        <p:sp>
          <p:nvSpPr>
            <p:cNvPr id="17" name="object 17"/>
            <p:cNvSpPr/>
            <p:nvPr/>
          </p:nvSpPr>
          <p:spPr>
            <a:xfrm>
              <a:off x="7452230" y="4476560"/>
              <a:ext cx="3239135" cy="38100"/>
            </a:xfrm>
            <a:custGeom>
              <a:avLst/>
              <a:gdLst/>
              <a:ahLst/>
              <a:cxnLst/>
              <a:rect l="l" t="t" r="r" b="b"/>
              <a:pathLst>
                <a:path w="3239134" h="38100">
                  <a:moveTo>
                    <a:pt x="0" y="38099"/>
                  </a:moveTo>
                  <a:lnTo>
                    <a:pt x="3239058" y="38099"/>
                  </a:lnTo>
                  <a:lnTo>
                    <a:pt x="3239058" y="0"/>
                  </a:lnTo>
                  <a:lnTo>
                    <a:pt x="0" y="0"/>
                  </a:lnTo>
                  <a:lnTo>
                    <a:pt x="0" y="38099"/>
                  </a:lnTo>
                  <a:close/>
                </a:path>
              </a:pathLst>
            </a:custGeom>
            <a:solidFill>
              <a:srgbClr val="63D487"/>
            </a:solidFill>
          </p:spPr>
          <p:txBody>
            <a:bodyPr wrap="square" lIns="0" tIns="0" rIns="0" bIns="0" rtlCol="0"/>
            <a:lstStyle/>
            <a:p>
              <a:endParaRPr sz="918"/>
            </a:p>
          </p:txBody>
        </p:sp>
        <p:sp>
          <p:nvSpPr>
            <p:cNvPr id="18" name="object 18"/>
            <p:cNvSpPr/>
            <p:nvPr/>
          </p:nvSpPr>
          <p:spPr>
            <a:xfrm>
              <a:off x="9536213" y="4408106"/>
              <a:ext cx="1155065" cy="165100"/>
            </a:xfrm>
            <a:custGeom>
              <a:avLst/>
              <a:gdLst/>
              <a:ahLst/>
              <a:cxnLst/>
              <a:rect l="l" t="t" r="r" b="b"/>
              <a:pathLst>
                <a:path w="1155065" h="165100">
                  <a:moveTo>
                    <a:pt x="1154836" y="0"/>
                  </a:moveTo>
                  <a:lnTo>
                    <a:pt x="0" y="0"/>
                  </a:lnTo>
                  <a:lnTo>
                    <a:pt x="0" y="164528"/>
                  </a:lnTo>
                  <a:lnTo>
                    <a:pt x="1154836" y="164528"/>
                  </a:lnTo>
                  <a:lnTo>
                    <a:pt x="1154836" y="0"/>
                  </a:lnTo>
                  <a:close/>
                </a:path>
              </a:pathLst>
            </a:custGeom>
            <a:solidFill>
              <a:srgbClr val="63D487"/>
            </a:solidFill>
          </p:spPr>
          <p:txBody>
            <a:bodyPr wrap="square" lIns="0" tIns="0" rIns="0" bIns="0" rtlCol="0"/>
            <a:lstStyle/>
            <a:p>
              <a:endParaRPr sz="918"/>
            </a:p>
          </p:txBody>
        </p:sp>
      </p:grpSp>
      <p:sp>
        <p:nvSpPr>
          <p:cNvPr id="19" name="object 19"/>
          <p:cNvSpPr txBox="1"/>
          <p:nvPr/>
        </p:nvSpPr>
        <p:spPr>
          <a:xfrm>
            <a:off x="7519956" y="2996722"/>
            <a:ext cx="588198" cy="103787"/>
          </a:xfrm>
          <a:prstGeom prst="rect">
            <a:avLst/>
          </a:prstGeom>
        </p:spPr>
        <p:txBody>
          <a:bodyPr vert="horz" wrap="square" lIns="0" tIns="9501" rIns="0" bIns="0" rtlCol="0">
            <a:spAutoFit/>
          </a:bodyPr>
          <a:lstStyle/>
          <a:p>
            <a:pPr marL="8637">
              <a:spcBef>
                <a:spcPts val="75"/>
              </a:spcBef>
            </a:pPr>
            <a:r>
              <a:rPr sz="612" b="1" spc="-7">
                <a:solidFill>
                  <a:srgbClr val="FFFFFF"/>
                </a:solidFill>
                <a:latin typeface="Verdana"/>
                <a:cs typeface="Verdana"/>
              </a:rPr>
              <a:t>PERCEPTION</a:t>
            </a:r>
            <a:endParaRPr sz="612">
              <a:latin typeface="Verdana"/>
              <a:cs typeface="Verdana"/>
            </a:endParaRPr>
          </a:p>
        </p:txBody>
      </p:sp>
      <p:sp>
        <p:nvSpPr>
          <p:cNvPr id="20" name="object 20"/>
          <p:cNvSpPr txBox="1"/>
          <p:nvPr/>
        </p:nvSpPr>
        <p:spPr>
          <a:xfrm>
            <a:off x="6239223" y="2750201"/>
            <a:ext cx="1984415" cy="113365"/>
          </a:xfrm>
          <a:prstGeom prst="rect">
            <a:avLst/>
          </a:prstGeom>
        </p:spPr>
        <p:txBody>
          <a:bodyPr vert="horz" wrap="square" lIns="0" tIns="8637" rIns="0" bIns="0" rtlCol="0">
            <a:spAutoFit/>
          </a:bodyPr>
          <a:lstStyle/>
          <a:p>
            <a:pPr marL="8637">
              <a:spcBef>
                <a:spcPts val="68"/>
              </a:spcBef>
            </a:pPr>
            <a:r>
              <a:rPr sz="680">
                <a:solidFill>
                  <a:srgbClr val="FFFFFF"/>
                </a:solidFill>
                <a:latin typeface="Verdana"/>
                <a:cs typeface="Verdana"/>
              </a:rPr>
              <a:t>I</a:t>
            </a:r>
            <a:r>
              <a:rPr sz="680" spc="-7">
                <a:solidFill>
                  <a:srgbClr val="FFFFFF"/>
                </a:solidFill>
                <a:latin typeface="Verdana"/>
                <a:cs typeface="Verdana"/>
              </a:rPr>
              <a:t> </a:t>
            </a:r>
            <a:r>
              <a:rPr sz="680">
                <a:solidFill>
                  <a:srgbClr val="FFFFFF"/>
                </a:solidFill>
                <a:latin typeface="Verdana"/>
                <a:cs typeface="Verdana"/>
              </a:rPr>
              <a:t>am</a:t>
            </a:r>
            <a:r>
              <a:rPr sz="680" spc="-3">
                <a:solidFill>
                  <a:srgbClr val="FFFFFF"/>
                </a:solidFill>
                <a:latin typeface="Verdana"/>
                <a:cs typeface="Verdana"/>
              </a:rPr>
              <a:t> </a:t>
            </a:r>
            <a:r>
              <a:rPr sz="680">
                <a:solidFill>
                  <a:srgbClr val="FFFFFF"/>
                </a:solidFill>
                <a:latin typeface="Verdana"/>
                <a:cs typeface="Verdana"/>
              </a:rPr>
              <a:t>concerned</a:t>
            </a:r>
            <a:r>
              <a:rPr sz="680" spc="-3">
                <a:solidFill>
                  <a:srgbClr val="FFFFFF"/>
                </a:solidFill>
                <a:latin typeface="Verdana"/>
                <a:cs typeface="Verdana"/>
              </a:rPr>
              <a:t> </a:t>
            </a:r>
            <a:r>
              <a:rPr sz="680">
                <a:solidFill>
                  <a:srgbClr val="FFFFFF"/>
                </a:solidFill>
                <a:latin typeface="Verdana"/>
                <a:cs typeface="Verdana"/>
              </a:rPr>
              <a:t>that</a:t>
            </a:r>
            <a:r>
              <a:rPr sz="680" spc="-3">
                <a:solidFill>
                  <a:srgbClr val="FFFFFF"/>
                </a:solidFill>
                <a:latin typeface="Verdana"/>
                <a:cs typeface="Verdana"/>
              </a:rPr>
              <a:t> </a:t>
            </a:r>
            <a:r>
              <a:rPr sz="680">
                <a:solidFill>
                  <a:srgbClr val="FFFFFF"/>
                </a:solidFill>
                <a:latin typeface="Verdana"/>
                <a:cs typeface="Verdana"/>
              </a:rPr>
              <a:t>I</a:t>
            </a:r>
            <a:r>
              <a:rPr sz="680" spc="-3">
                <a:solidFill>
                  <a:srgbClr val="FFFFFF"/>
                </a:solidFill>
                <a:latin typeface="Verdana"/>
                <a:cs typeface="Verdana"/>
              </a:rPr>
              <a:t> </a:t>
            </a:r>
            <a:r>
              <a:rPr sz="680">
                <a:solidFill>
                  <a:srgbClr val="FFFFFF"/>
                </a:solidFill>
                <a:latin typeface="Verdana"/>
                <a:cs typeface="Verdana"/>
              </a:rPr>
              <a:t>will</a:t>
            </a:r>
            <a:r>
              <a:rPr sz="680" spc="-7">
                <a:solidFill>
                  <a:srgbClr val="FFFFFF"/>
                </a:solidFill>
                <a:latin typeface="Verdana"/>
                <a:cs typeface="Verdana"/>
              </a:rPr>
              <a:t> </a:t>
            </a:r>
            <a:r>
              <a:rPr sz="680">
                <a:solidFill>
                  <a:srgbClr val="FFFFFF"/>
                </a:solidFill>
                <a:latin typeface="Verdana"/>
                <a:cs typeface="Verdana"/>
              </a:rPr>
              <a:t>be</a:t>
            </a:r>
            <a:r>
              <a:rPr sz="680" spc="-3">
                <a:solidFill>
                  <a:srgbClr val="FFFFFF"/>
                </a:solidFill>
                <a:latin typeface="Verdana"/>
                <a:cs typeface="Verdana"/>
              </a:rPr>
              <a:t> </a:t>
            </a:r>
            <a:r>
              <a:rPr sz="680">
                <a:solidFill>
                  <a:srgbClr val="FFFFFF"/>
                </a:solidFill>
                <a:latin typeface="Verdana"/>
                <a:cs typeface="Verdana"/>
              </a:rPr>
              <a:t>given</a:t>
            </a:r>
            <a:r>
              <a:rPr sz="680" spc="-3">
                <a:solidFill>
                  <a:srgbClr val="FFFFFF"/>
                </a:solidFill>
                <a:latin typeface="Verdana"/>
                <a:cs typeface="Verdana"/>
              </a:rPr>
              <a:t> </a:t>
            </a:r>
            <a:r>
              <a:rPr sz="680">
                <a:solidFill>
                  <a:srgbClr val="FFFFFF"/>
                </a:solidFill>
                <a:latin typeface="Verdana"/>
                <a:cs typeface="Verdana"/>
              </a:rPr>
              <a:t>a</a:t>
            </a:r>
            <a:r>
              <a:rPr sz="680" spc="-3">
                <a:solidFill>
                  <a:srgbClr val="FFFFFF"/>
                </a:solidFill>
                <a:latin typeface="Verdana"/>
                <a:cs typeface="Verdana"/>
              </a:rPr>
              <a:t> </a:t>
            </a:r>
            <a:r>
              <a:rPr sz="680" spc="-7">
                <a:solidFill>
                  <a:srgbClr val="FFFFFF"/>
                </a:solidFill>
                <a:latin typeface="Verdana"/>
                <a:cs typeface="Verdana"/>
              </a:rPr>
              <a:t>placebo</a:t>
            </a:r>
            <a:endParaRPr sz="680">
              <a:latin typeface="Verdana"/>
              <a:cs typeface="Verdana"/>
            </a:endParaRPr>
          </a:p>
        </p:txBody>
      </p:sp>
      <p:sp>
        <p:nvSpPr>
          <p:cNvPr id="21" name="object 21"/>
          <p:cNvSpPr txBox="1"/>
          <p:nvPr/>
        </p:nvSpPr>
        <p:spPr>
          <a:xfrm>
            <a:off x="6239223" y="2853848"/>
            <a:ext cx="1140985" cy="113365"/>
          </a:xfrm>
          <a:prstGeom prst="rect">
            <a:avLst/>
          </a:prstGeom>
        </p:spPr>
        <p:txBody>
          <a:bodyPr vert="horz" wrap="square" lIns="0" tIns="8637" rIns="0" bIns="0" rtlCol="0">
            <a:spAutoFit/>
          </a:bodyPr>
          <a:lstStyle/>
          <a:p>
            <a:pPr marL="8637">
              <a:spcBef>
                <a:spcPts val="68"/>
              </a:spcBef>
            </a:pPr>
            <a:r>
              <a:rPr sz="680">
                <a:solidFill>
                  <a:srgbClr val="FFFFFF"/>
                </a:solidFill>
                <a:latin typeface="Verdana"/>
                <a:cs typeface="Verdana"/>
              </a:rPr>
              <a:t>and</a:t>
            </a:r>
            <a:r>
              <a:rPr sz="680" spc="-10">
                <a:solidFill>
                  <a:srgbClr val="FFFFFF"/>
                </a:solidFill>
                <a:latin typeface="Verdana"/>
                <a:cs typeface="Verdana"/>
              </a:rPr>
              <a:t> </a:t>
            </a:r>
            <a:r>
              <a:rPr sz="680">
                <a:solidFill>
                  <a:srgbClr val="FFFFFF"/>
                </a:solidFill>
                <a:latin typeface="Verdana"/>
                <a:cs typeface="Verdana"/>
              </a:rPr>
              <a:t>have</a:t>
            </a:r>
            <a:r>
              <a:rPr sz="680" spc="-7">
                <a:solidFill>
                  <a:srgbClr val="FFFFFF"/>
                </a:solidFill>
                <a:latin typeface="Verdana"/>
                <a:cs typeface="Verdana"/>
              </a:rPr>
              <a:t> </a:t>
            </a:r>
            <a:r>
              <a:rPr sz="680">
                <a:solidFill>
                  <a:srgbClr val="FFFFFF"/>
                </a:solidFill>
                <a:latin typeface="Verdana"/>
                <a:cs typeface="Verdana"/>
              </a:rPr>
              <a:t>wasted</a:t>
            </a:r>
            <a:r>
              <a:rPr sz="680" spc="-10">
                <a:solidFill>
                  <a:srgbClr val="FFFFFF"/>
                </a:solidFill>
                <a:latin typeface="Verdana"/>
                <a:cs typeface="Verdana"/>
              </a:rPr>
              <a:t> </a:t>
            </a:r>
            <a:r>
              <a:rPr sz="680">
                <a:solidFill>
                  <a:srgbClr val="FFFFFF"/>
                </a:solidFill>
                <a:latin typeface="Verdana"/>
                <a:cs typeface="Verdana"/>
              </a:rPr>
              <a:t>my</a:t>
            </a:r>
            <a:r>
              <a:rPr sz="680" spc="-7">
                <a:solidFill>
                  <a:srgbClr val="FFFFFF"/>
                </a:solidFill>
                <a:latin typeface="Verdana"/>
                <a:cs typeface="Verdana"/>
              </a:rPr>
              <a:t> </a:t>
            </a:r>
            <a:r>
              <a:rPr sz="680" spc="-14">
                <a:solidFill>
                  <a:srgbClr val="FFFFFF"/>
                </a:solidFill>
                <a:latin typeface="Verdana"/>
                <a:cs typeface="Verdana"/>
              </a:rPr>
              <a:t>time</a:t>
            </a:r>
            <a:endParaRPr sz="680">
              <a:latin typeface="Verdana"/>
              <a:cs typeface="Verdana"/>
            </a:endParaRPr>
          </a:p>
        </p:txBody>
      </p:sp>
      <p:sp>
        <p:nvSpPr>
          <p:cNvPr id="22" name="object 22"/>
          <p:cNvSpPr txBox="1"/>
          <p:nvPr/>
        </p:nvSpPr>
        <p:spPr>
          <a:xfrm>
            <a:off x="6512295" y="1198845"/>
            <a:ext cx="1638060" cy="1116076"/>
          </a:xfrm>
          <a:prstGeom prst="rect">
            <a:avLst/>
          </a:prstGeom>
        </p:spPr>
        <p:txBody>
          <a:bodyPr vert="horz" wrap="square" lIns="0" tIns="8637" rIns="0" bIns="0" rtlCol="0">
            <a:spAutoFit/>
          </a:bodyPr>
          <a:lstStyle/>
          <a:p>
            <a:pPr marL="8637" marR="119194">
              <a:lnSpc>
                <a:spcPct val="114599"/>
              </a:lnSpc>
              <a:spcBef>
                <a:spcPts val="68"/>
              </a:spcBef>
            </a:pPr>
            <a:r>
              <a:rPr sz="544">
                <a:latin typeface="Verdana"/>
                <a:cs typeface="Verdana"/>
              </a:rPr>
              <a:t>I</a:t>
            </a:r>
            <a:r>
              <a:rPr sz="544" spc="-14">
                <a:latin typeface="Verdana"/>
                <a:cs typeface="Verdana"/>
              </a:rPr>
              <a:t> </a:t>
            </a:r>
            <a:r>
              <a:rPr sz="544">
                <a:latin typeface="Verdana"/>
                <a:cs typeface="Verdana"/>
              </a:rPr>
              <a:t>can</a:t>
            </a:r>
            <a:r>
              <a:rPr sz="544" spc="-7">
                <a:latin typeface="Verdana"/>
                <a:cs typeface="Verdana"/>
              </a:rPr>
              <a:t> </a:t>
            </a:r>
            <a:r>
              <a:rPr sz="544">
                <a:latin typeface="Verdana"/>
                <a:cs typeface="Verdana"/>
              </a:rPr>
              <a:t>hear</a:t>
            </a:r>
            <a:r>
              <a:rPr sz="544" spc="-7">
                <a:latin typeface="Verdana"/>
                <a:cs typeface="Verdana"/>
              </a:rPr>
              <a:t> </a:t>
            </a:r>
            <a:r>
              <a:rPr sz="544">
                <a:latin typeface="Verdana"/>
                <a:cs typeface="Verdana"/>
              </a:rPr>
              <a:t>that</a:t>
            </a:r>
            <a:r>
              <a:rPr sz="544" spc="-3">
                <a:latin typeface="Verdana"/>
                <a:cs typeface="Verdana"/>
              </a:rPr>
              <a:t> </a:t>
            </a:r>
            <a:r>
              <a:rPr sz="544">
                <a:latin typeface="Verdana"/>
                <a:cs typeface="Verdana"/>
              </a:rPr>
              <a:t>it</a:t>
            </a:r>
            <a:r>
              <a:rPr sz="544" spc="-10">
                <a:latin typeface="Verdana"/>
                <a:cs typeface="Verdana"/>
              </a:rPr>
              <a:t> </a:t>
            </a:r>
            <a:r>
              <a:rPr sz="544">
                <a:latin typeface="Verdana"/>
                <a:cs typeface="Verdana"/>
              </a:rPr>
              <a:t>is</a:t>
            </a:r>
            <a:r>
              <a:rPr sz="544" spc="-10">
                <a:latin typeface="Verdana"/>
                <a:cs typeface="Verdana"/>
              </a:rPr>
              <a:t> </a:t>
            </a:r>
            <a:r>
              <a:rPr sz="544">
                <a:latin typeface="Verdana"/>
                <a:cs typeface="Verdana"/>
              </a:rPr>
              <a:t>important</a:t>
            </a:r>
            <a:r>
              <a:rPr sz="544" spc="-7">
                <a:latin typeface="Verdana"/>
                <a:cs typeface="Verdana"/>
              </a:rPr>
              <a:t> </a:t>
            </a:r>
            <a:r>
              <a:rPr sz="544">
                <a:latin typeface="Verdana"/>
                <a:cs typeface="Verdana"/>
              </a:rPr>
              <a:t>for</a:t>
            </a:r>
            <a:r>
              <a:rPr sz="544" spc="-7">
                <a:latin typeface="Verdana"/>
                <a:cs typeface="Verdana"/>
              </a:rPr>
              <a:t> </a:t>
            </a:r>
            <a:r>
              <a:rPr sz="544">
                <a:latin typeface="Verdana"/>
                <a:cs typeface="Verdana"/>
              </a:rPr>
              <a:t>you</a:t>
            </a:r>
            <a:r>
              <a:rPr sz="544" spc="-7">
                <a:latin typeface="Verdana"/>
                <a:cs typeface="Verdana"/>
              </a:rPr>
              <a:t> </a:t>
            </a:r>
            <a:r>
              <a:rPr sz="544">
                <a:latin typeface="Verdana"/>
                <a:cs typeface="Verdana"/>
              </a:rPr>
              <a:t>to</a:t>
            </a:r>
            <a:r>
              <a:rPr sz="544" spc="-3">
                <a:latin typeface="Verdana"/>
                <a:cs typeface="Verdana"/>
              </a:rPr>
              <a:t> </a:t>
            </a:r>
            <a:r>
              <a:rPr sz="544" spc="-17">
                <a:latin typeface="Verdana"/>
                <a:cs typeface="Verdana"/>
              </a:rPr>
              <a:t>be </a:t>
            </a:r>
            <a:r>
              <a:rPr sz="544">
                <a:latin typeface="Verdana"/>
                <a:cs typeface="Verdana"/>
              </a:rPr>
              <a:t>treated</a:t>
            </a:r>
            <a:r>
              <a:rPr sz="544" spc="-10">
                <a:latin typeface="Verdana"/>
                <a:cs typeface="Verdana"/>
              </a:rPr>
              <a:t> </a:t>
            </a:r>
            <a:r>
              <a:rPr sz="544">
                <a:latin typeface="Verdana"/>
                <a:cs typeface="Verdana"/>
              </a:rPr>
              <a:t>fairly</a:t>
            </a:r>
            <a:r>
              <a:rPr sz="544" spc="-7">
                <a:latin typeface="Verdana"/>
                <a:cs typeface="Verdana"/>
              </a:rPr>
              <a:t> </a:t>
            </a:r>
            <a:r>
              <a:rPr sz="544">
                <a:latin typeface="Verdana"/>
                <a:cs typeface="Verdana"/>
              </a:rPr>
              <a:t>and</a:t>
            </a:r>
            <a:r>
              <a:rPr sz="544" spc="-7">
                <a:latin typeface="Verdana"/>
                <a:cs typeface="Verdana"/>
              </a:rPr>
              <a:t> </a:t>
            </a:r>
            <a:r>
              <a:rPr sz="544">
                <a:latin typeface="Verdana"/>
                <a:cs typeface="Verdana"/>
              </a:rPr>
              <a:t>with</a:t>
            </a:r>
            <a:r>
              <a:rPr sz="544" spc="-10">
                <a:latin typeface="Verdana"/>
                <a:cs typeface="Verdana"/>
              </a:rPr>
              <a:t> </a:t>
            </a:r>
            <a:r>
              <a:rPr sz="544" spc="-7">
                <a:latin typeface="Verdana"/>
                <a:cs typeface="Verdana"/>
              </a:rPr>
              <a:t>respect</a:t>
            </a:r>
            <a:endParaRPr sz="544">
              <a:latin typeface="Verdana"/>
              <a:cs typeface="Verdana"/>
            </a:endParaRPr>
          </a:p>
          <a:p>
            <a:pPr marL="8637" marR="19002">
              <a:lnSpc>
                <a:spcPct val="114599"/>
              </a:lnSpc>
              <a:spcBef>
                <a:spcPts val="384"/>
              </a:spcBef>
            </a:pPr>
            <a:r>
              <a:rPr sz="544">
                <a:latin typeface="Verdana"/>
                <a:cs typeface="Verdana"/>
              </a:rPr>
              <a:t>Clinical</a:t>
            </a:r>
            <a:r>
              <a:rPr sz="544" spc="-10">
                <a:latin typeface="Verdana"/>
                <a:cs typeface="Verdana"/>
              </a:rPr>
              <a:t> </a:t>
            </a:r>
            <a:r>
              <a:rPr sz="544">
                <a:latin typeface="Verdana"/>
                <a:cs typeface="Verdana"/>
              </a:rPr>
              <a:t>trials</a:t>
            </a:r>
            <a:r>
              <a:rPr sz="544" spc="-14">
                <a:latin typeface="Verdana"/>
                <a:cs typeface="Verdana"/>
              </a:rPr>
              <a:t> </a:t>
            </a:r>
            <a:r>
              <a:rPr sz="544">
                <a:latin typeface="Verdana"/>
                <a:cs typeface="Verdana"/>
              </a:rPr>
              <a:t>should</a:t>
            </a:r>
            <a:r>
              <a:rPr sz="544" spc="-10">
                <a:latin typeface="Verdana"/>
                <a:cs typeface="Verdana"/>
              </a:rPr>
              <a:t> </a:t>
            </a:r>
            <a:r>
              <a:rPr sz="544">
                <a:latin typeface="Verdana"/>
                <a:cs typeface="Verdana"/>
              </a:rPr>
              <a:t>be</a:t>
            </a:r>
            <a:r>
              <a:rPr sz="544" spc="-10">
                <a:latin typeface="Verdana"/>
                <a:cs typeface="Verdana"/>
              </a:rPr>
              <a:t> </a:t>
            </a:r>
            <a:r>
              <a:rPr sz="544">
                <a:latin typeface="Verdana"/>
                <a:cs typeface="Verdana"/>
              </a:rPr>
              <a:t>a</a:t>
            </a:r>
            <a:r>
              <a:rPr sz="544" spc="-10">
                <a:latin typeface="Verdana"/>
                <a:cs typeface="Verdana"/>
              </a:rPr>
              <a:t> </a:t>
            </a:r>
            <a:r>
              <a:rPr sz="544">
                <a:latin typeface="Verdana"/>
                <a:cs typeface="Verdana"/>
              </a:rPr>
              <a:t>place</a:t>
            </a:r>
            <a:r>
              <a:rPr sz="544" spc="-10">
                <a:latin typeface="Verdana"/>
                <a:cs typeface="Verdana"/>
              </a:rPr>
              <a:t> </a:t>
            </a:r>
            <a:r>
              <a:rPr sz="544">
                <a:latin typeface="Verdana"/>
                <a:cs typeface="Verdana"/>
              </a:rPr>
              <a:t>where</a:t>
            </a:r>
            <a:r>
              <a:rPr sz="544" spc="-10">
                <a:latin typeface="Verdana"/>
                <a:cs typeface="Verdana"/>
              </a:rPr>
              <a:t> </a:t>
            </a:r>
            <a:r>
              <a:rPr sz="544" spc="-7">
                <a:latin typeface="Verdana"/>
                <a:cs typeface="Verdana"/>
              </a:rPr>
              <a:t>people </a:t>
            </a:r>
            <a:r>
              <a:rPr sz="544">
                <a:latin typeface="Verdana"/>
                <a:cs typeface="Verdana"/>
              </a:rPr>
              <a:t>believe</a:t>
            </a:r>
            <a:r>
              <a:rPr sz="544" spc="-10">
                <a:latin typeface="Verdana"/>
                <a:cs typeface="Verdana"/>
              </a:rPr>
              <a:t> </a:t>
            </a:r>
            <a:r>
              <a:rPr sz="544">
                <a:latin typeface="Verdana"/>
                <a:cs typeface="Verdana"/>
              </a:rPr>
              <a:t>everyone</a:t>
            </a:r>
            <a:r>
              <a:rPr sz="544" spc="-10">
                <a:latin typeface="Verdana"/>
                <a:cs typeface="Verdana"/>
              </a:rPr>
              <a:t> </a:t>
            </a:r>
            <a:r>
              <a:rPr sz="544">
                <a:latin typeface="Verdana"/>
                <a:cs typeface="Verdana"/>
              </a:rPr>
              <a:t>is</a:t>
            </a:r>
            <a:r>
              <a:rPr sz="544" spc="-10">
                <a:latin typeface="Verdana"/>
                <a:cs typeface="Verdana"/>
              </a:rPr>
              <a:t> </a:t>
            </a:r>
            <a:r>
              <a:rPr sz="544">
                <a:latin typeface="Verdana"/>
                <a:cs typeface="Verdana"/>
              </a:rPr>
              <a:t>treated</a:t>
            </a:r>
            <a:r>
              <a:rPr sz="544" spc="-10">
                <a:latin typeface="Verdana"/>
                <a:cs typeface="Verdana"/>
              </a:rPr>
              <a:t> </a:t>
            </a:r>
            <a:r>
              <a:rPr sz="544">
                <a:latin typeface="Verdana"/>
                <a:cs typeface="Verdana"/>
              </a:rPr>
              <a:t>with</a:t>
            </a:r>
            <a:r>
              <a:rPr sz="544" spc="-14">
                <a:latin typeface="Verdana"/>
                <a:cs typeface="Verdana"/>
              </a:rPr>
              <a:t> </a:t>
            </a:r>
            <a:r>
              <a:rPr sz="544">
                <a:latin typeface="Verdana"/>
                <a:cs typeface="Verdana"/>
              </a:rPr>
              <a:t>equal</a:t>
            </a:r>
            <a:r>
              <a:rPr sz="544" spc="-7">
                <a:latin typeface="Verdana"/>
                <a:cs typeface="Verdana"/>
              </a:rPr>
              <a:t> respect</a:t>
            </a:r>
            <a:endParaRPr sz="544">
              <a:latin typeface="Verdana"/>
              <a:cs typeface="Verdana"/>
            </a:endParaRPr>
          </a:p>
          <a:p>
            <a:pPr marL="8637" marR="82054">
              <a:lnSpc>
                <a:spcPct val="114599"/>
              </a:lnSpc>
              <a:spcBef>
                <a:spcPts val="384"/>
              </a:spcBef>
            </a:pPr>
            <a:r>
              <a:rPr sz="544">
                <a:latin typeface="Verdana"/>
                <a:cs typeface="Verdana"/>
              </a:rPr>
              <a:t>Every</a:t>
            </a:r>
            <a:r>
              <a:rPr sz="544" spc="-10">
                <a:latin typeface="Verdana"/>
                <a:cs typeface="Verdana"/>
              </a:rPr>
              <a:t> </a:t>
            </a:r>
            <a:r>
              <a:rPr sz="544">
                <a:latin typeface="Verdana"/>
                <a:cs typeface="Verdana"/>
              </a:rPr>
              <a:t>participant</a:t>
            </a:r>
            <a:r>
              <a:rPr sz="544" spc="-10">
                <a:latin typeface="Verdana"/>
                <a:cs typeface="Verdana"/>
              </a:rPr>
              <a:t> </a:t>
            </a:r>
            <a:r>
              <a:rPr sz="544">
                <a:latin typeface="Verdana"/>
                <a:cs typeface="Verdana"/>
              </a:rPr>
              <a:t>matters</a:t>
            </a:r>
            <a:r>
              <a:rPr sz="544" spc="-10">
                <a:latin typeface="Verdana"/>
                <a:cs typeface="Verdana"/>
              </a:rPr>
              <a:t> </a:t>
            </a:r>
            <a:r>
              <a:rPr sz="544">
                <a:latin typeface="Verdana"/>
                <a:cs typeface="Verdana"/>
              </a:rPr>
              <a:t>and</a:t>
            </a:r>
            <a:r>
              <a:rPr sz="544" spc="-10">
                <a:latin typeface="Verdana"/>
                <a:cs typeface="Verdana"/>
              </a:rPr>
              <a:t> </a:t>
            </a:r>
            <a:r>
              <a:rPr sz="544">
                <a:latin typeface="Verdana"/>
                <a:cs typeface="Verdana"/>
              </a:rPr>
              <a:t>we</a:t>
            </a:r>
            <a:r>
              <a:rPr sz="544" spc="-10">
                <a:latin typeface="Verdana"/>
                <a:cs typeface="Verdana"/>
              </a:rPr>
              <a:t> </a:t>
            </a:r>
            <a:r>
              <a:rPr sz="544" spc="-14">
                <a:latin typeface="Verdana"/>
                <a:cs typeface="Verdana"/>
              </a:rPr>
              <a:t>have </a:t>
            </a:r>
            <a:r>
              <a:rPr sz="544">
                <a:latin typeface="Verdana"/>
                <a:cs typeface="Verdana"/>
              </a:rPr>
              <a:t>detailed</a:t>
            </a:r>
            <a:r>
              <a:rPr sz="544" spc="-14">
                <a:latin typeface="Verdana"/>
                <a:cs typeface="Verdana"/>
              </a:rPr>
              <a:t> </a:t>
            </a:r>
            <a:r>
              <a:rPr sz="544">
                <a:latin typeface="Verdana"/>
                <a:cs typeface="Verdana"/>
              </a:rPr>
              <a:t>guidance</a:t>
            </a:r>
            <a:r>
              <a:rPr sz="544" spc="-10">
                <a:latin typeface="Verdana"/>
                <a:cs typeface="Verdana"/>
              </a:rPr>
              <a:t> </a:t>
            </a:r>
            <a:r>
              <a:rPr sz="544">
                <a:latin typeface="Verdana"/>
                <a:cs typeface="Verdana"/>
              </a:rPr>
              <a:t>to</a:t>
            </a:r>
            <a:r>
              <a:rPr sz="544" spc="-10">
                <a:latin typeface="Verdana"/>
                <a:cs typeface="Verdana"/>
              </a:rPr>
              <a:t> </a:t>
            </a:r>
            <a:r>
              <a:rPr sz="544">
                <a:latin typeface="Verdana"/>
                <a:cs typeface="Verdana"/>
              </a:rPr>
              <a:t>ensure</a:t>
            </a:r>
            <a:r>
              <a:rPr sz="544" spc="-10">
                <a:latin typeface="Verdana"/>
                <a:cs typeface="Verdana"/>
              </a:rPr>
              <a:t> </a:t>
            </a:r>
            <a:r>
              <a:rPr sz="544">
                <a:latin typeface="Verdana"/>
                <a:cs typeface="Verdana"/>
              </a:rPr>
              <a:t>these</a:t>
            </a:r>
            <a:r>
              <a:rPr sz="544" spc="-10">
                <a:latin typeface="Verdana"/>
                <a:cs typeface="Verdana"/>
              </a:rPr>
              <a:t> </a:t>
            </a:r>
            <a:r>
              <a:rPr sz="544">
                <a:latin typeface="Verdana"/>
                <a:cs typeface="Verdana"/>
              </a:rPr>
              <a:t>ethics</a:t>
            </a:r>
            <a:r>
              <a:rPr sz="544" spc="-10">
                <a:latin typeface="Verdana"/>
                <a:cs typeface="Verdana"/>
              </a:rPr>
              <a:t> </a:t>
            </a:r>
            <a:r>
              <a:rPr sz="544" spc="-17">
                <a:latin typeface="Verdana"/>
                <a:cs typeface="Verdana"/>
              </a:rPr>
              <a:t>are </a:t>
            </a:r>
            <a:r>
              <a:rPr sz="544">
                <a:latin typeface="Verdana"/>
                <a:cs typeface="Verdana"/>
              </a:rPr>
              <a:t>at</a:t>
            </a:r>
            <a:r>
              <a:rPr sz="544" spc="-3">
                <a:latin typeface="Verdana"/>
                <a:cs typeface="Verdana"/>
              </a:rPr>
              <a:t> </a:t>
            </a:r>
            <a:r>
              <a:rPr sz="544">
                <a:latin typeface="Verdana"/>
                <a:cs typeface="Verdana"/>
              </a:rPr>
              <a:t>the</a:t>
            </a:r>
            <a:r>
              <a:rPr sz="544" spc="-3">
                <a:latin typeface="Verdana"/>
                <a:cs typeface="Verdana"/>
              </a:rPr>
              <a:t> </a:t>
            </a:r>
            <a:r>
              <a:rPr sz="544">
                <a:latin typeface="Verdana"/>
                <a:cs typeface="Verdana"/>
              </a:rPr>
              <a:t>center</a:t>
            </a:r>
            <a:r>
              <a:rPr sz="544" spc="-3">
                <a:latin typeface="Verdana"/>
                <a:cs typeface="Verdana"/>
              </a:rPr>
              <a:t> </a:t>
            </a:r>
            <a:r>
              <a:rPr sz="544">
                <a:latin typeface="Verdana"/>
                <a:cs typeface="Verdana"/>
              </a:rPr>
              <a:t>of</a:t>
            </a:r>
            <a:r>
              <a:rPr sz="544" spc="-7">
                <a:latin typeface="Verdana"/>
                <a:cs typeface="Verdana"/>
              </a:rPr>
              <a:t> </a:t>
            </a:r>
            <a:r>
              <a:rPr sz="544">
                <a:latin typeface="Verdana"/>
                <a:cs typeface="Verdana"/>
              </a:rPr>
              <a:t>how</a:t>
            </a:r>
            <a:r>
              <a:rPr sz="544" spc="-3">
                <a:latin typeface="Verdana"/>
                <a:cs typeface="Verdana"/>
              </a:rPr>
              <a:t> </a:t>
            </a:r>
            <a:r>
              <a:rPr sz="544">
                <a:latin typeface="Verdana"/>
                <a:cs typeface="Verdana"/>
              </a:rPr>
              <a:t>we</a:t>
            </a:r>
            <a:r>
              <a:rPr sz="544" spc="-3">
                <a:latin typeface="Verdana"/>
                <a:cs typeface="Verdana"/>
              </a:rPr>
              <a:t> </a:t>
            </a:r>
            <a:r>
              <a:rPr sz="544">
                <a:latin typeface="Verdana"/>
                <a:cs typeface="Verdana"/>
              </a:rPr>
              <a:t>treat</a:t>
            </a:r>
            <a:r>
              <a:rPr sz="544" spc="-3">
                <a:latin typeface="Verdana"/>
                <a:cs typeface="Verdana"/>
              </a:rPr>
              <a:t> </a:t>
            </a:r>
            <a:r>
              <a:rPr sz="544" spc="-7">
                <a:latin typeface="Verdana"/>
                <a:cs typeface="Verdana"/>
              </a:rPr>
              <a:t>everyone</a:t>
            </a:r>
            <a:endParaRPr sz="544">
              <a:latin typeface="Verdana"/>
              <a:cs typeface="Verdana"/>
            </a:endParaRPr>
          </a:p>
          <a:p>
            <a:pPr marL="8637" marR="3455">
              <a:lnSpc>
                <a:spcPct val="114599"/>
              </a:lnSpc>
              <a:spcBef>
                <a:spcPts val="388"/>
              </a:spcBef>
            </a:pPr>
            <a:r>
              <a:rPr sz="544">
                <a:latin typeface="Verdana"/>
                <a:cs typeface="Verdana"/>
              </a:rPr>
              <a:t>Your</a:t>
            </a:r>
            <a:r>
              <a:rPr sz="544" spc="-20">
                <a:latin typeface="Verdana"/>
                <a:cs typeface="Verdana"/>
              </a:rPr>
              <a:t> </a:t>
            </a:r>
            <a:r>
              <a:rPr sz="544">
                <a:latin typeface="Verdana"/>
                <a:cs typeface="Verdana"/>
              </a:rPr>
              <a:t>participation</a:t>
            </a:r>
            <a:r>
              <a:rPr sz="544" spc="-20">
                <a:latin typeface="Verdana"/>
                <a:cs typeface="Verdana"/>
              </a:rPr>
              <a:t> </a:t>
            </a:r>
            <a:r>
              <a:rPr sz="544">
                <a:latin typeface="Verdana"/>
                <a:cs typeface="Verdana"/>
              </a:rPr>
              <a:t>will</a:t>
            </a:r>
            <a:r>
              <a:rPr sz="544" spc="-24">
                <a:latin typeface="Verdana"/>
                <a:cs typeface="Verdana"/>
              </a:rPr>
              <a:t> </a:t>
            </a:r>
            <a:r>
              <a:rPr sz="544">
                <a:latin typeface="Verdana"/>
                <a:cs typeface="Verdana"/>
              </a:rPr>
              <a:t>help</a:t>
            </a:r>
            <a:r>
              <a:rPr sz="544" spc="-20">
                <a:latin typeface="Verdana"/>
                <a:cs typeface="Verdana"/>
              </a:rPr>
              <a:t> </a:t>
            </a:r>
            <a:r>
              <a:rPr sz="544">
                <a:latin typeface="Verdana"/>
                <a:cs typeface="Verdana"/>
              </a:rPr>
              <a:t>with</a:t>
            </a:r>
            <a:r>
              <a:rPr sz="544" spc="-20">
                <a:latin typeface="Verdana"/>
                <a:cs typeface="Verdana"/>
              </a:rPr>
              <a:t> </a:t>
            </a:r>
            <a:r>
              <a:rPr sz="544" spc="-7">
                <a:latin typeface="Verdana"/>
                <a:cs typeface="Verdana"/>
              </a:rPr>
              <a:t>advancing </a:t>
            </a:r>
            <a:r>
              <a:rPr sz="544">
                <a:latin typeface="Verdana"/>
                <a:cs typeface="Verdana"/>
              </a:rPr>
              <a:t>successful</a:t>
            </a:r>
            <a:r>
              <a:rPr sz="544" spc="-10">
                <a:latin typeface="Verdana"/>
                <a:cs typeface="Verdana"/>
              </a:rPr>
              <a:t> </a:t>
            </a:r>
            <a:r>
              <a:rPr sz="544">
                <a:latin typeface="Verdana"/>
                <a:cs typeface="Verdana"/>
              </a:rPr>
              <a:t>treatment</a:t>
            </a:r>
            <a:r>
              <a:rPr sz="544" spc="-7">
                <a:latin typeface="Verdana"/>
                <a:cs typeface="Verdana"/>
              </a:rPr>
              <a:t> </a:t>
            </a:r>
            <a:r>
              <a:rPr sz="544">
                <a:latin typeface="Verdana"/>
                <a:cs typeface="Verdana"/>
              </a:rPr>
              <a:t>of</a:t>
            </a:r>
            <a:r>
              <a:rPr sz="544" spc="-7">
                <a:latin typeface="Verdana"/>
                <a:cs typeface="Verdana"/>
              </a:rPr>
              <a:t> </a:t>
            </a:r>
            <a:r>
              <a:rPr sz="544">
                <a:latin typeface="Verdana"/>
                <a:cs typeface="Verdana"/>
              </a:rPr>
              <a:t>this</a:t>
            </a:r>
            <a:r>
              <a:rPr sz="544" spc="-7">
                <a:latin typeface="Verdana"/>
                <a:cs typeface="Verdana"/>
              </a:rPr>
              <a:t> </a:t>
            </a:r>
            <a:r>
              <a:rPr sz="544">
                <a:latin typeface="Verdana"/>
                <a:cs typeface="Verdana"/>
              </a:rPr>
              <a:t>condition</a:t>
            </a:r>
            <a:r>
              <a:rPr sz="544" spc="-7">
                <a:latin typeface="Verdana"/>
                <a:cs typeface="Verdana"/>
              </a:rPr>
              <a:t> </a:t>
            </a:r>
            <a:r>
              <a:rPr sz="544">
                <a:latin typeface="Verdana"/>
                <a:cs typeface="Verdana"/>
              </a:rPr>
              <a:t>but</a:t>
            </a:r>
            <a:r>
              <a:rPr sz="544" spc="-7">
                <a:latin typeface="Verdana"/>
                <a:cs typeface="Verdana"/>
              </a:rPr>
              <a:t> </a:t>
            </a:r>
            <a:r>
              <a:rPr sz="544" spc="-14">
                <a:latin typeface="Verdana"/>
                <a:cs typeface="Verdana"/>
              </a:rPr>
              <a:t>your </a:t>
            </a:r>
            <a:r>
              <a:rPr sz="544">
                <a:latin typeface="Verdana"/>
                <a:cs typeface="Verdana"/>
              </a:rPr>
              <a:t>health</a:t>
            </a:r>
            <a:r>
              <a:rPr sz="544" spc="-7">
                <a:latin typeface="Verdana"/>
                <a:cs typeface="Verdana"/>
              </a:rPr>
              <a:t> </a:t>
            </a:r>
            <a:r>
              <a:rPr sz="544">
                <a:latin typeface="Verdana"/>
                <a:cs typeface="Verdana"/>
              </a:rPr>
              <a:t>is</a:t>
            </a:r>
            <a:r>
              <a:rPr sz="544" spc="-7">
                <a:latin typeface="Verdana"/>
                <a:cs typeface="Verdana"/>
              </a:rPr>
              <a:t> </a:t>
            </a:r>
            <a:r>
              <a:rPr sz="544">
                <a:latin typeface="Verdana"/>
                <a:cs typeface="Verdana"/>
              </a:rPr>
              <a:t>always</a:t>
            </a:r>
            <a:r>
              <a:rPr sz="544" spc="-3">
                <a:latin typeface="Verdana"/>
                <a:cs typeface="Verdana"/>
              </a:rPr>
              <a:t> </a:t>
            </a:r>
            <a:r>
              <a:rPr sz="544">
                <a:latin typeface="Verdana"/>
                <a:cs typeface="Verdana"/>
              </a:rPr>
              <a:t>a</a:t>
            </a:r>
            <a:r>
              <a:rPr sz="544" spc="-3">
                <a:latin typeface="Verdana"/>
                <a:cs typeface="Verdana"/>
              </a:rPr>
              <a:t> </a:t>
            </a:r>
            <a:r>
              <a:rPr sz="544" spc="-7">
                <a:latin typeface="Verdana"/>
                <a:cs typeface="Verdana"/>
              </a:rPr>
              <a:t>priority</a:t>
            </a:r>
            <a:endParaRPr sz="544">
              <a:latin typeface="Verdana"/>
              <a:cs typeface="Verdana"/>
            </a:endParaRPr>
          </a:p>
        </p:txBody>
      </p:sp>
      <p:sp>
        <p:nvSpPr>
          <p:cNvPr id="23" name="object 23"/>
          <p:cNvSpPr/>
          <p:nvPr/>
        </p:nvSpPr>
        <p:spPr>
          <a:xfrm>
            <a:off x="6245067" y="1235839"/>
            <a:ext cx="165836" cy="176632"/>
          </a:xfrm>
          <a:custGeom>
            <a:avLst/>
            <a:gdLst/>
            <a:ahLst/>
            <a:cxnLst/>
            <a:rect l="l" t="t" r="r" b="b"/>
            <a:pathLst>
              <a:path w="243840" h="259714">
                <a:moveTo>
                  <a:pt x="243776" y="32448"/>
                </a:moveTo>
                <a:lnTo>
                  <a:pt x="241376" y="19837"/>
                </a:lnTo>
                <a:lnTo>
                  <a:pt x="234835" y="9525"/>
                </a:lnTo>
                <a:lnTo>
                  <a:pt x="225158" y="2552"/>
                </a:lnTo>
                <a:lnTo>
                  <a:pt x="213309" y="0"/>
                </a:lnTo>
                <a:lnTo>
                  <a:pt x="30467" y="0"/>
                </a:lnTo>
                <a:lnTo>
                  <a:pt x="18618" y="2552"/>
                </a:lnTo>
                <a:lnTo>
                  <a:pt x="8928" y="9525"/>
                </a:lnTo>
                <a:lnTo>
                  <a:pt x="2387" y="19837"/>
                </a:lnTo>
                <a:lnTo>
                  <a:pt x="0" y="32448"/>
                </a:lnTo>
                <a:lnTo>
                  <a:pt x="0" y="171526"/>
                </a:lnTo>
                <a:lnTo>
                  <a:pt x="2387"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35"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24" name="object 24"/>
          <p:cNvSpPr/>
          <p:nvPr/>
        </p:nvSpPr>
        <p:spPr>
          <a:xfrm>
            <a:off x="6245067" y="1473321"/>
            <a:ext cx="165836" cy="176632"/>
          </a:xfrm>
          <a:custGeom>
            <a:avLst/>
            <a:gdLst/>
            <a:ahLst/>
            <a:cxnLst/>
            <a:rect l="l" t="t" r="r" b="b"/>
            <a:pathLst>
              <a:path w="243840" h="259714">
                <a:moveTo>
                  <a:pt x="243776" y="32448"/>
                </a:moveTo>
                <a:lnTo>
                  <a:pt x="241376" y="19824"/>
                </a:lnTo>
                <a:lnTo>
                  <a:pt x="234835" y="9512"/>
                </a:lnTo>
                <a:lnTo>
                  <a:pt x="225158" y="2552"/>
                </a:lnTo>
                <a:lnTo>
                  <a:pt x="213309" y="0"/>
                </a:lnTo>
                <a:lnTo>
                  <a:pt x="30467" y="0"/>
                </a:lnTo>
                <a:lnTo>
                  <a:pt x="18618" y="2552"/>
                </a:lnTo>
                <a:lnTo>
                  <a:pt x="8928" y="9512"/>
                </a:lnTo>
                <a:lnTo>
                  <a:pt x="2387" y="19824"/>
                </a:lnTo>
                <a:lnTo>
                  <a:pt x="0" y="32448"/>
                </a:lnTo>
                <a:lnTo>
                  <a:pt x="0" y="171526"/>
                </a:lnTo>
                <a:lnTo>
                  <a:pt x="2387" y="184137"/>
                </a:lnTo>
                <a:lnTo>
                  <a:pt x="8928" y="194449"/>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35" y="194449"/>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25" name="object 25"/>
          <p:cNvSpPr/>
          <p:nvPr/>
        </p:nvSpPr>
        <p:spPr>
          <a:xfrm>
            <a:off x="6245067" y="1713136"/>
            <a:ext cx="165836" cy="176632"/>
          </a:xfrm>
          <a:custGeom>
            <a:avLst/>
            <a:gdLst/>
            <a:ahLst/>
            <a:cxnLst/>
            <a:rect l="l" t="t" r="r" b="b"/>
            <a:pathLst>
              <a:path w="243840" h="259714">
                <a:moveTo>
                  <a:pt x="243776" y="32448"/>
                </a:moveTo>
                <a:lnTo>
                  <a:pt x="241376" y="19824"/>
                </a:lnTo>
                <a:lnTo>
                  <a:pt x="234835" y="9512"/>
                </a:lnTo>
                <a:lnTo>
                  <a:pt x="225158" y="2552"/>
                </a:lnTo>
                <a:lnTo>
                  <a:pt x="213309" y="0"/>
                </a:lnTo>
                <a:lnTo>
                  <a:pt x="30467" y="0"/>
                </a:lnTo>
                <a:lnTo>
                  <a:pt x="18618" y="2552"/>
                </a:lnTo>
                <a:lnTo>
                  <a:pt x="8928" y="9512"/>
                </a:lnTo>
                <a:lnTo>
                  <a:pt x="2387" y="19824"/>
                </a:lnTo>
                <a:lnTo>
                  <a:pt x="0" y="32448"/>
                </a:lnTo>
                <a:lnTo>
                  <a:pt x="0" y="171526"/>
                </a:lnTo>
                <a:lnTo>
                  <a:pt x="2387" y="184137"/>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35" y="194462"/>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26" name="object 26"/>
          <p:cNvSpPr txBox="1"/>
          <p:nvPr/>
        </p:nvSpPr>
        <p:spPr>
          <a:xfrm>
            <a:off x="6275143" y="1229310"/>
            <a:ext cx="105807" cy="602257"/>
          </a:xfrm>
          <a:prstGeom prst="rect">
            <a:avLst/>
          </a:prstGeom>
        </p:spPr>
        <p:txBody>
          <a:bodyPr vert="horz" wrap="square" lIns="0" tIns="9501" rIns="0" bIns="0" rtlCol="0">
            <a:spAutoFit/>
          </a:bodyPr>
          <a:lstStyle/>
          <a:p>
            <a:pPr marL="18138">
              <a:spcBef>
                <a:spcPts val="75"/>
              </a:spcBef>
            </a:pPr>
            <a:r>
              <a:rPr sz="850" b="1" spc="3">
                <a:solidFill>
                  <a:srgbClr val="FFFFFF"/>
                </a:solidFill>
                <a:latin typeface="Verdana"/>
                <a:cs typeface="Verdana"/>
              </a:rPr>
              <a:t>L</a:t>
            </a:r>
            <a:endParaRPr sz="850">
              <a:latin typeface="Verdana"/>
              <a:cs typeface="Verdana"/>
            </a:endParaRPr>
          </a:p>
          <a:p>
            <a:pPr marL="15547" marR="3455" indent="-7342">
              <a:lnSpc>
                <a:spcPts val="1891"/>
              </a:lnSpc>
              <a:spcBef>
                <a:spcPts val="51"/>
              </a:spcBef>
            </a:pPr>
            <a:r>
              <a:rPr sz="850" b="1" spc="-34">
                <a:solidFill>
                  <a:srgbClr val="FFFFFF"/>
                </a:solidFill>
                <a:latin typeface="Verdana"/>
                <a:cs typeface="Verdana"/>
              </a:rPr>
              <a:t>U E</a:t>
            </a:r>
            <a:endParaRPr sz="850">
              <a:latin typeface="Verdana"/>
              <a:cs typeface="Verdana"/>
            </a:endParaRPr>
          </a:p>
        </p:txBody>
      </p:sp>
      <p:sp>
        <p:nvSpPr>
          <p:cNvPr id="27" name="object 27"/>
          <p:cNvSpPr/>
          <p:nvPr/>
        </p:nvSpPr>
        <p:spPr>
          <a:xfrm>
            <a:off x="6245067" y="2058938"/>
            <a:ext cx="165836" cy="176632"/>
          </a:xfrm>
          <a:custGeom>
            <a:avLst/>
            <a:gdLst/>
            <a:ahLst/>
            <a:cxnLst/>
            <a:rect l="l" t="t" r="r" b="b"/>
            <a:pathLst>
              <a:path w="243840" h="259714">
                <a:moveTo>
                  <a:pt x="243776" y="32448"/>
                </a:moveTo>
                <a:lnTo>
                  <a:pt x="241376" y="19824"/>
                </a:lnTo>
                <a:lnTo>
                  <a:pt x="234835" y="9512"/>
                </a:lnTo>
                <a:lnTo>
                  <a:pt x="225158" y="2552"/>
                </a:lnTo>
                <a:lnTo>
                  <a:pt x="213309" y="0"/>
                </a:lnTo>
                <a:lnTo>
                  <a:pt x="30467" y="0"/>
                </a:lnTo>
                <a:lnTo>
                  <a:pt x="18618" y="2552"/>
                </a:lnTo>
                <a:lnTo>
                  <a:pt x="8928" y="9512"/>
                </a:lnTo>
                <a:lnTo>
                  <a:pt x="2387" y="19824"/>
                </a:lnTo>
                <a:lnTo>
                  <a:pt x="0" y="32448"/>
                </a:lnTo>
                <a:lnTo>
                  <a:pt x="0" y="171526"/>
                </a:lnTo>
                <a:lnTo>
                  <a:pt x="2387" y="184137"/>
                </a:lnTo>
                <a:lnTo>
                  <a:pt x="8928" y="194449"/>
                </a:lnTo>
                <a:lnTo>
                  <a:pt x="18618" y="201409"/>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09"/>
                </a:lnTo>
                <a:lnTo>
                  <a:pt x="234835" y="194449"/>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28" name="object 28"/>
          <p:cNvSpPr txBox="1"/>
          <p:nvPr/>
        </p:nvSpPr>
        <p:spPr>
          <a:xfrm>
            <a:off x="6276763" y="2052402"/>
            <a:ext cx="102784"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R</a:t>
            </a:r>
            <a:endParaRPr sz="850">
              <a:latin typeface="Verdana"/>
              <a:cs typeface="Verdana"/>
            </a:endParaRPr>
          </a:p>
        </p:txBody>
      </p:sp>
      <p:sp>
        <p:nvSpPr>
          <p:cNvPr id="29" name="object 29"/>
          <p:cNvSpPr/>
          <p:nvPr/>
        </p:nvSpPr>
        <p:spPr>
          <a:xfrm>
            <a:off x="6020376" y="1235839"/>
            <a:ext cx="112285" cy="931531"/>
          </a:xfrm>
          <a:custGeom>
            <a:avLst/>
            <a:gdLst/>
            <a:ahLst/>
            <a:cxnLst/>
            <a:rect l="l" t="t" r="r" b="b"/>
            <a:pathLst>
              <a:path w="165100" h="1369695">
                <a:moveTo>
                  <a:pt x="164515" y="0"/>
                </a:moveTo>
                <a:lnTo>
                  <a:pt x="0" y="0"/>
                </a:lnTo>
                <a:lnTo>
                  <a:pt x="0" y="1369555"/>
                </a:lnTo>
                <a:lnTo>
                  <a:pt x="164515" y="1369555"/>
                </a:lnTo>
                <a:lnTo>
                  <a:pt x="164515" y="0"/>
                </a:lnTo>
                <a:close/>
              </a:path>
            </a:pathLst>
          </a:custGeom>
          <a:solidFill>
            <a:srgbClr val="3C3C3B"/>
          </a:solidFill>
        </p:spPr>
        <p:txBody>
          <a:bodyPr wrap="square" lIns="0" tIns="0" rIns="0" bIns="0" rtlCol="0"/>
          <a:lstStyle/>
          <a:p>
            <a:endParaRPr sz="918"/>
          </a:p>
        </p:txBody>
      </p:sp>
      <p:sp>
        <p:nvSpPr>
          <p:cNvPr id="30" name="object 30"/>
          <p:cNvSpPr txBox="1"/>
          <p:nvPr/>
        </p:nvSpPr>
        <p:spPr>
          <a:xfrm>
            <a:off x="6024634" y="1241902"/>
            <a:ext cx="83741" cy="920302"/>
          </a:xfrm>
          <a:prstGeom prst="rect">
            <a:avLst/>
          </a:prstGeom>
        </p:spPr>
        <p:txBody>
          <a:bodyPr vert="vert270" wrap="square" lIns="0" tIns="9069" rIns="0" bIns="0" rtlCol="0">
            <a:spAutoFit/>
          </a:bodyPr>
          <a:lstStyle/>
          <a:p>
            <a:pPr marL="8637">
              <a:spcBef>
                <a:spcPts val="71"/>
              </a:spcBef>
            </a:pPr>
            <a:r>
              <a:rPr sz="544" b="1">
                <a:solidFill>
                  <a:srgbClr val="FFFFFF"/>
                </a:solidFill>
                <a:latin typeface="Verdana"/>
                <a:cs typeface="Verdana"/>
              </a:rPr>
              <a:t>SUGGESTED</a:t>
            </a:r>
            <a:r>
              <a:rPr sz="544" b="1" spc="-31">
                <a:solidFill>
                  <a:srgbClr val="FFFFFF"/>
                </a:solidFill>
                <a:latin typeface="Verdana"/>
                <a:cs typeface="Verdana"/>
              </a:rPr>
              <a:t> </a:t>
            </a:r>
            <a:r>
              <a:rPr sz="544" b="1" spc="-7">
                <a:solidFill>
                  <a:srgbClr val="FFFFFF"/>
                </a:solidFill>
                <a:latin typeface="Verdana"/>
                <a:cs typeface="Verdana"/>
              </a:rPr>
              <a:t>RESPONSE</a:t>
            </a:r>
            <a:endParaRPr sz="544">
              <a:latin typeface="Verdana"/>
              <a:cs typeface="Verdana"/>
            </a:endParaRPr>
          </a:p>
        </p:txBody>
      </p:sp>
      <p:sp>
        <p:nvSpPr>
          <p:cNvPr id="31" name="object 31"/>
          <p:cNvSpPr/>
          <p:nvPr/>
        </p:nvSpPr>
        <p:spPr>
          <a:xfrm>
            <a:off x="6130876" y="1235837"/>
            <a:ext cx="0" cy="1361667"/>
          </a:xfrm>
          <a:custGeom>
            <a:avLst/>
            <a:gdLst/>
            <a:ahLst/>
            <a:cxnLst/>
            <a:rect l="l" t="t" r="r" b="b"/>
            <a:pathLst>
              <a:path h="2002154">
                <a:moveTo>
                  <a:pt x="0" y="2001647"/>
                </a:moveTo>
                <a:lnTo>
                  <a:pt x="0" y="0"/>
                </a:lnTo>
              </a:path>
            </a:pathLst>
          </a:custGeom>
          <a:ln w="38100">
            <a:solidFill>
              <a:srgbClr val="3C3C3B"/>
            </a:solidFill>
          </a:ln>
        </p:spPr>
        <p:txBody>
          <a:bodyPr wrap="square" lIns="0" tIns="0" rIns="0" bIns="0" rtlCol="0"/>
          <a:lstStyle/>
          <a:p>
            <a:endParaRPr sz="918"/>
          </a:p>
        </p:txBody>
      </p:sp>
      <p:sp>
        <p:nvSpPr>
          <p:cNvPr id="32" name="object 32"/>
          <p:cNvSpPr/>
          <p:nvPr/>
        </p:nvSpPr>
        <p:spPr>
          <a:xfrm>
            <a:off x="6003819" y="771240"/>
            <a:ext cx="2202938" cy="313101"/>
          </a:xfrm>
          <a:custGeom>
            <a:avLst/>
            <a:gdLst/>
            <a:ahLst/>
            <a:cxnLst/>
            <a:rect l="l" t="t" r="r" b="b"/>
            <a:pathLst>
              <a:path w="3239134" h="460375">
                <a:moveTo>
                  <a:pt x="3239058" y="0"/>
                </a:moveTo>
                <a:lnTo>
                  <a:pt x="0" y="0"/>
                </a:lnTo>
                <a:lnTo>
                  <a:pt x="0" y="460222"/>
                </a:lnTo>
                <a:lnTo>
                  <a:pt x="3239058" y="460222"/>
                </a:lnTo>
                <a:lnTo>
                  <a:pt x="3239058" y="0"/>
                </a:lnTo>
                <a:close/>
              </a:path>
            </a:pathLst>
          </a:custGeom>
          <a:solidFill>
            <a:srgbClr val="3C3C3B">
              <a:alpha val="79998"/>
            </a:srgbClr>
          </a:solidFill>
        </p:spPr>
        <p:txBody>
          <a:bodyPr wrap="square" lIns="0" tIns="0" rIns="0" bIns="0" rtlCol="0"/>
          <a:lstStyle/>
          <a:p>
            <a:endParaRPr sz="918"/>
          </a:p>
        </p:txBody>
      </p:sp>
      <p:sp>
        <p:nvSpPr>
          <p:cNvPr id="33" name="object 33"/>
          <p:cNvSpPr txBox="1"/>
          <p:nvPr/>
        </p:nvSpPr>
        <p:spPr>
          <a:xfrm>
            <a:off x="6239223" y="776957"/>
            <a:ext cx="1815124" cy="113365"/>
          </a:xfrm>
          <a:prstGeom prst="rect">
            <a:avLst/>
          </a:prstGeom>
        </p:spPr>
        <p:txBody>
          <a:bodyPr vert="horz" wrap="square" lIns="0" tIns="8637" rIns="0" bIns="0" rtlCol="0">
            <a:spAutoFit/>
          </a:bodyPr>
          <a:lstStyle/>
          <a:p>
            <a:pPr marL="8637">
              <a:spcBef>
                <a:spcPts val="68"/>
              </a:spcBef>
            </a:pPr>
            <a:r>
              <a:rPr sz="680">
                <a:solidFill>
                  <a:srgbClr val="FFFFFF"/>
                </a:solidFill>
                <a:latin typeface="Verdana"/>
                <a:cs typeface="Verdana"/>
              </a:rPr>
              <a:t>Staff</a:t>
            </a:r>
            <a:r>
              <a:rPr sz="680" spc="-10">
                <a:solidFill>
                  <a:srgbClr val="FFFFFF"/>
                </a:solidFill>
                <a:latin typeface="Verdana"/>
                <a:cs typeface="Verdana"/>
              </a:rPr>
              <a:t> </a:t>
            </a:r>
            <a:r>
              <a:rPr sz="680">
                <a:solidFill>
                  <a:srgbClr val="FFFFFF"/>
                </a:solidFill>
                <a:latin typeface="Verdana"/>
                <a:cs typeface="Verdana"/>
              </a:rPr>
              <a:t>will</a:t>
            </a:r>
            <a:r>
              <a:rPr sz="680" spc="-14">
                <a:solidFill>
                  <a:srgbClr val="FFFFFF"/>
                </a:solidFill>
                <a:latin typeface="Verdana"/>
                <a:cs typeface="Verdana"/>
              </a:rPr>
              <a:t> </a:t>
            </a:r>
            <a:r>
              <a:rPr sz="680">
                <a:solidFill>
                  <a:srgbClr val="FFFFFF"/>
                </a:solidFill>
                <a:latin typeface="Verdana"/>
                <a:cs typeface="Verdana"/>
              </a:rPr>
              <a:t>not</a:t>
            </a:r>
            <a:r>
              <a:rPr sz="680" spc="-10">
                <a:solidFill>
                  <a:srgbClr val="FFFFFF"/>
                </a:solidFill>
                <a:latin typeface="Verdana"/>
                <a:cs typeface="Verdana"/>
              </a:rPr>
              <a:t> </a:t>
            </a:r>
            <a:r>
              <a:rPr sz="680">
                <a:solidFill>
                  <a:srgbClr val="FFFFFF"/>
                </a:solidFill>
                <a:latin typeface="Verdana"/>
                <a:cs typeface="Verdana"/>
              </a:rPr>
              <a:t>treat</a:t>
            </a:r>
            <a:r>
              <a:rPr sz="680" spc="-10">
                <a:solidFill>
                  <a:srgbClr val="FFFFFF"/>
                </a:solidFill>
                <a:latin typeface="Verdana"/>
                <a:cs typeface="Verdana"/>
              </a:rPr>
              <a:t> </a:t>
            </a:r>
            <a:r>
              <a:rPr sz="680">
                <a:solidFill>
                  <a:srgbClr val="FFFFFF"/>
                </a:solidFill>
                <a:latin typeface="Verdana"/>
                <a:cs typeface="Verdana"/>
              </a:rPr>
              <a:t>all</a:t>
            </a:r>
            <a:r>
              <a:rPr sz="680" spc="-10">
                <a:solidFill>
                  <a:srgbClr val="FFFFFF"/>
                </a:solidFill>
                <a:latin typeface="Verdana"/>
                <a:cs typeface="Verdana"/>
              </a:rPr>
              <a:t> </a:t>
            </a:r>
            <a:r>
              <a:rPr sz="680">
                <a:solidFill>
                  <a:srgbClr val="FFFFFF"/>
                </a:solidFill>
                <a:latin typeface="Verdana"/>
                <a:cs typeface="Verdana"/>
              </a:rPr>
              <a:t>participants</a:t>
            </a:r>
            <a:r>
              <a:rPr sz="680" spc="-10">
                <a:solidFill>
                  <a:srgbClr val="FFFFFF"/>
                </a:solidFill>
                <a:latin typeface="Verdana"/>
                <a:cs typeface="Verdana"/>
              </a:rPr>
              <a:t> </a:t>
            </a:r>
            <a:r>
              <a:rPr sz="680" spc="-7">
                <a:solidFill>
                  <a:srgbClr val="FFFFFF"/>
                </a:solidFill>
                <a:latin typeface="Verdana"/>
                <a:cs typeface="Verdana"/>
              </a:rPr>
              <a:t>equally</a:t>
            </a:r>
            <a:endParaRPr sz="680">
              <a:latin typeface="Verdana"/>
              <a:cs typeface="Verdana"/>
            </a:endParaRPr>
          </a:p>
        </p:txBody>
      </p:sp>
      <p:grpSp>
        <p:nvGrpSpPr>
          <p:cNvPr id="34" name="object 34"/>
          <p:cNvGrpSpPr/>
          <p:nvPr/>
        </p:nvGrpSpPr>
        <p:grpSpPr>
          <a:xfrm>
            <a:off x="6002651" y="801222"/>
            <a:ext cx="2204234" cy="339013"/>
            <a:chOff x="7450287" y="1178093"/>
            <a:chExt cx="3241040" cy="498475"/>
          </a:xfrm>
        </p:grpSpPr>
        <p:pic>
          <p:nvPicPr>
            <p:cNvPr id="35" name="object 35"/>
            <p:cNvPicPr/>
            <p:nvPr/>
          </p:nvPicPr>
          <p:blipFill>
            <a:blip r:embed="rId3" cstate="print"/>
            <a:stretch>
              <a:fillRect/>
            </a:stretch>
          </p:blipFill>
          <p:spPr>
            <a:xfrm>
              <a:off x="7544596" y="1178093"/>
              <a:ext cx="180555" cy="164528"/>
            </a:xfrm>
            <a:prstGeom prst="rect">
              <a:avLst/>
            </a:prstGeom>
          </p:spPr>
        </p:pic>
        <p:sp>
          <p:nvSpPr>
            <p:cNvPr id="36" name="object 36"/>
            <p:cNvSpPr/>
            <p:nvPr/>
          </p:nvSpPr>
          <p:spPr>
            <a:xfrm>
              <a:off x="7450287" y="1594228"/>
              <a:ext cx="3178810" cy="0"/>
            </a:xfrm>
            <a:custGeom>
              <a:avLst/>
              <a:gdLst/>
              <a:ahLst/>
              <a:cxnLst/>
              <a:rect l="l" t="t" r="r" b="b"/>
              <a:pathLst>
                <a:path w="3178809">
                  <a:moveTo>
                    <a:pt x="0" y="0"/>
                  </a:moveTo>
                  <a:lnTo>
                    <a:pt x="3178568" y="0"/>
                  </a:lnTo>
                </a:path>
              </a:pathLst>
            </a:custGeom>
            <a:ln w="38100">
              <a:solidFill>
                <a:srgbClr val="63D487"/>
              </a:solidFill>
            </a:ln>
          </p:spPr>
          <p:txBody>
            <a:bodyPr wrap="square" lIns="0" tIns="0" rIns="0" bIns="0" rtlCol="0"/>
            <a:lstStyle/>
            <a:p>
              <a:endParaRPr sz="918"/>
            </a:p>
          </p:txBody>
        </p:sp>
        <p:sp>
          <p:nvSpPr>
            <p:cNvPr id="37" name="object 37"/>
            <p:cNvSpPr/>
            <p:nvPr/>
          </p:nvSpPr>
          <p:spPr>
            <a:xfrm>
              <a:off x="9536213" y="1511998"/>
              <a:ext cx="1155065" cy="165100"/>
            </a:xfrm>
            <a:custGeom>
              <a:avLst/>
              <a:gdLst/>
              <a:ahLst/>
              <a:cxnLst/>
              <a:rect l="l" t="t" r="r" b="b"/>
              <a:pathLst>
                <a:path w="1155065" h="165100">
                  <a:moveTo>
                    <a:pt x="1154836" y="0"/>
                  </a:moveTo>
                  <a:lnTo>
                    <a:pt x="0" y="0"/>
                  </a:lnTo>
                  <a:lnTo>
                    <a:pt x="0" y="164528"/>
                  </a:lnTo>
                  <a:lnTo>
                    <a:pt x="1154836" y="164528"/>
                  </a:lnTo>
                  <a:lnTo>
                    <a:pt x="1154836" y="0"/>
                  </a:lnTo>
                  <a:close/>
                </a:path>
              </a:pathLst>
            </a:custGeom>
            <a:solidFill>
              <a:srgbClr val="63D487"/>
            </a:solidFill>
          </p:spPr>
          <p:txBody>
            <a:bodyPr wrap="square" lIns="0" tIns="0" rIns="0" bIns="0" rtlCol="0"/>
            <a:lstStyle/>
            <a:p>
              <a:endParaRPr sz="918"/>
            </a:p>
          </p:txBody>
        </p:sp>
      </p:grpSp>
      <p:sp>
        <p:nvSpPr>
          <p:cNvPr id="38" name="object 38"/>
          <p:cNvSpPr txBox="1"/>
          <p:nvPr/>
        </p:nvSpPr>
        <p:spPr>
          <a:xfrm>
            <a:off x="7519956" y="1027077"/>
            <a:ext cx="588198" cy="103787"/>
          </a:xfrm>
          <a:prstGeom prst="rect">
            <a:avLst/>
          </a:prstGeom>
        </p:spPr>
        <p:txBody>
          <a:bodyPr vert="horz" wrap="square" lIns="0" tIns="9501" rIns="0" bIns="0" rtlCol="0">
            <a:spAutoFit/>
          </a:bodyPr>
          <a:lstStyle/>
          <a:p>
            <a:pPr marL="8637">
              <a:spcBef>
                <a:spcPts val="75"/>
              </a:spcBef>
            </a:pPr>
            <a:r>
              <a:rPr sz="612" b="1" spc="-7">
                <a:solidFill>
                  <a:srgbClr val="FFFFFF"/>
                </a:solidFill>
                <a:latin typeface="Verdana"/>
                <a:cs typeface="Verdana"/>
              </a:rPr>
              <a:t>PERCEPTION</a:t>
            </a:r>
            <a:endParaRPr sz="612">
              <a:latin typeface="Verdana"/>
              <a:cs typeface="Verdana"/>
            </a:endParaRPr>
          </a:p>
        </p:txBody>
      </p:sp>
      <p:sp>
        <p:nvSpPr>
          <p:cNvPr id="39" name="object 39"/>
          <p:cNvSpPr txBox="1"/>
          <p:nvPr/>
        </p:nvSpPr>
        <p:spPr>
          <a:xfrm>
            <a:off x="3033840" y="4709216"/>
            <a:ext cx="320875" cy="158506"/>
          </a:xfrm>
          <a:prstGeom prst="rect">
            <a:avLst/>
          </a:prstGeom>
        </p:spPr>
        <p:txBody>
          <a:bodyPr vert="horz" wrap="square" lIns="0" tIns="8637" rIns="0" bIns="0" rtlCol="0">
            <a:spAutoFit/>
          </a:bodyPr>
          <a:lstStyle/>
          <a:p>
            <a:pPr marL="8637" marR="3455">
              <a:lnSpc>
                <a:spcPct val="107200"/>
              </a:lnSpc>
              <a:spcBef>
                <a:spcPts val="68"/>
              </a:spcBef>
            </a:pPr>
            <a:r>
              <a:rPr sz="476" b="1" spc="-7">
                <a:latin typeface="Verdana"/>
                <a:cs typeface="Verdana"/>
              </a:rPr>
              <a:t>Family Approval</a:t>
            </a:r>
            <a:endParaRPr sz="476">
              <a:latin typeface="Verdana"/>
              <a:cs typeface="Verdana"/>
            </a:endParaRPr>
          </a:p>
        </p:txBody>
      </p:sp>
      <p:sp>
        <p:nvSpPr>
          <p:cNvPr id="40" name="object 40"/>
          <p:cNvSpPr txBox="1"/>
          <p:nvPr/>
        </p:nvSpPr>
        <p:spPr>
          <a:xfrm>
            <a:off x="1567546" y="3168491"/>
            <a:ext cx="1765892" cy="1501309"/>
          </a:xfrm>
          <a:prstGeom prst="rect">
            <a:avLst/>
          </a:prstGeom>
        </p:spPr>
        <p:txBody>
          <a:bodyPr vert="horz" wrap="square" lIns="0" tIns="8637" rIns="0" bIns="0" rtlCol="0">
            <a:spAutoFit/>
          </a:bodyPr>
          <a:lstStyle/>
          <a:p>
            <a:pPr marL="8637" marR="169722">
              <a:lnSpc>
                <a:spcPct val="114599"/>
              </a:lnSpc>
              <a:spcBef>
                <a:spcPts val="68"/>
              </a:spcBef>
            </a:pPr>
            <a:r>
              <a:rPr sz="544">
                <a:latin typeface="Verdana"/>
                <a:cs typeface="Verdana"/>
              </a:rPr>
              <a:t>I</a:t>
            </a:r>
            <a:r>
              <a:rPr sz="544" spc="-7">
                <a:latin typeface="Verdana"/>
                <a:cs typeface="Verdana"/>
              </a:rPr>
              <a:t> </a:t>
            </a:r>
            <a:r>
              <a:rPr sz="544">
                <a:latin typeface="Verdana"/>
                <a:cs typeface="Verdana"/>
              </a:rPr>
              <a:t>can</a:t>
            </a:r>
            <a:r>
              <a:rPr sz="544" spc="-3">
                <a:latin typeface="Verdana"/>
                <a:cs typeface="Verdana"/>
              </a:rPr>
              <a:t> </a:t>
            </a:r>
            <a:r>
              <a:rPr sz="544">
                <a:latin typeface="Verdana"/>
                <a:cs typeface="Verdana"/>
              </a:rPr>
              <a:t>hear</a:t>
            </a:r>
            <a:r>
              <a:rPr sz="544" spc="-3">
                <a:latin typeface="Verdana"/>
                <a:cs typeface="Verdana"/>
              </a:rPr>
              <a:t> </a:t>
            </a:r>
            <a:r>
              <a:rPr sz="544">
                <a:latin typeface="Verdana"/>
                <a:cs typeface="Verdana"/>
              </a:rPr>
              <a:t>that</a:t>
            </a:r>
            <a:r>
              <a:rPr sz="544" spc="-7">
                <a:latin typeface="Verdana"/>
                <a:cs typeface="Verdana"/>
              </a:rPr>
              <a:t> </a:t>
            </a:r>
            <a:r>
              <a:rPr sz="544">
                <a:latin typeface="Verdana"/>
                <a:cs typeface="Verdana"/>
              </a:rPr>
              <a:t>you</a:t>
            </a:r>
            <a:r>
              <a:rPr sz="544" spc="-3">
                <a:latin typeface="Verdana"/>
                <a:cs typeface="Verdana"/>
              </a:rPr>
              <a:t> </a:t>
            </a:r>
            <a:r>
              <a:rPr sz="544">
                <a:latin typeface="Verdana"/>
                <a:cs typeface="Verdana"/>
              </a:rPr>
              <a:t>feel</a:t>
            </a:r>
            <a:r>
              <a:rPr sz="544" spc="-3">
                <a:latin typeface="Verdana"/>
                <a:cs typeface="Verdana"/>
              </a:rPr>
              <a:t> </a:t>
            </a:r>
            <a:r>
              <a:rPr sz="544">
                <a:latin typeface="Verdana"/>
                <a:cs typeface="Verdana"/>
              </a:rPr>
              <a:t>unsure</a:t>
            </a:r>
            <a:r>
              <a:rPr sz="544" spc="-7">
                <a:latin typeface="Verdana"/>
                <a:cs typeface="Verdana"/>
              </a:rPr>
              <a:t> </a:t>
            </a:r>
            <a:r>
              <a:rPr sz="544">
                <a:latin typeface="Verdana"/>
                <a:cs typeface="Verdana"/>
              </a:rPr>
              <a:t>that</a:t>
            </a:r>
            <a:r>
              <a:rPr sz="544" spc="-3">
                <a:latin typeface="Verdana"/>
                <a:cs typeface="Verdana"/>
              </a:rPr>
              <a:t> </a:t>
            </a:r>
            <a:r>
              <a:rPr sz="544">
                <a:latin typeface="Verdana"/>
                <a:cs typeface="Verdana"/>
              </a:rPr>
              <a:t>you</a:t>
            </a:r>
            <a:r>
              <a:rPr sz="544" spc="-3">
                <a:latin typeface="Verdana"/>
                <a:cs typeface="Verdana"/>
              </a:rPr>
              <a:t> </a:t>
            </a:r>
            <a:r>
              <a:rPr sz="544" spc="-14">
                <a:latin typeface="Verdana"/>
                <a:cs typeface="Verdana"/>
              </a:rPr>
              <a:t>will </a:t>
            </a:r>
            <a:r>
              <a:rPr sz="544">
                <a:latin typeface="Verdana"/>
                <a:cs typeface="Verdana"/>
              </a:rPr>
              <a:t>receive</a:t>
            </a:r>
            <a:r>
              <a:rPr sz="544" spc="-7">
                <a:latin typeface="Verdana"/>
                <a:cs typeface="Verdana"/>
              </a:rPr>
              <a:t> </a:t>
            </a:r>
            <a:r>
              <a:rPr sz="544">
                <a:latin typeface="Verdana"/>
                <a:cs typeface="Verdana"/>
              </a:rPr>
              <a:t>support</a:t>
            </a:r>
            <a:r>
              <a:rPr sz="544" spc="-7">
                <a:latin typeface="Verdana"/>
                <a:cs typeface="Verdana"/>
              </a:rPr>
              <a:t> </a:t>
            </a:r>
            <a:r>
              <a:rPr sz="544">
                <a:latin typeface="Verdana"/>
                <a:cs typeface="Verdana"/>
              </a:rPr>
              <a:t>from</a:t>
            </a:r>
            <a:r>
              <a:rPr sz="544" spc="-3">
                <a:latin typeface="Verdana"/>
                <a:cs typeface="Verdana"/>
              </a:rPr>
              <a:t> </a:t>
            </a:r>
            <a:r>
              <a:rPr sz="544">
                <a:latin typeface="Verdana"/>
                <a:cs typeface="Verdana"/>
              </a:rPr>
              <a:t>the</a:t>
            </a:r>
            <a:r>
              <a:rPr sz="544" spc="-7">
                <a:latin typeface="Verdana"/>
                <a:cs typeface="Verdana"/>
              </a:rPr>
              <a:t> </a:t>
            </a:r>
            <a:r>
              <a:rPr sz="544">
                <a:latin typeface="Verdana"/>
                <a:cs typeface="Verdana"/>
              </a:rPr>
              <a:t>staff</a:t>
            </a:r>
            <a:r>
              <a:rPr sz="544" spc="-3">
                <a:latin typeface="Verdana"/>
                <a:cs typeface="Verdana"/>
              </a:rPr>
              <a:t> </a:t>
            </a:r>
            <a:r>
              <a:rPr sz="544">
                <a:latin typeface="Verdana"/>
                <a:cs typeface="Verdana"/>
              </a:rPr>
              <a:t>during</a:t>
            </a:r>
            <a:r>
              <a:rPr sz="544" spc="-7">
                <a:latin typeface="Verdana"/>
                <a:cs typeface="Verdana"/>
              </a:rPr>
              <a:t> </a:t>
            </a:r>
            <a:r>
              <a:rPr sz="544">
                <a:latin typeface="Verdana"/>
                <a:cs typeface="Verdana"/>
              </a:rPr>
              <a:t>the</a:t>
            </a:r>
            <a:r>
              <a:rPr sz="544" spc="-3">
                <a:latin typeface="Verdana"/>
                <a:cs typeface="Verdana"/>
              </a:rPr>
              <a:t> </a:t>
            </a:r>
            <a:r>
              <a:rPr sz="544" spc="-7">
                <a:latin typeface="Verdana"/>
                <a:cs typeface="Verdana"/>
              </a:rPr>
              <a:t>trial</a:t>
            </a:r>
            <a:endParaRPr sz="544">
              <a:latin typeface="Verdana"/>
              <a:cs typeface="Verdana"/>
            </a:endParaRPr>
          </a:p>
          <a:p>
            <a:pPr marL="8637" marR="3455">
              <a:lnSpc>
                <a:spcPct val="114599"/>
              </a:lnSpc>
              <a:spcBef>
                <a:spcPts val="384"/>
              </a:spcBef>
            </a:pPr>
            <a:r>
              <a:rPr sz="544">
                <a:latin typeface="Verdana"/>
                <a:cs typeface="Verdana"/>
              </a:rPr>
              <a:t>You</a:t>
            </a:r>
            <a:r>
              <a:rPr sz="544" spc="-14">
                <a:latin typeface="Verdana"/>
                <a:cs typeface="Verdana"/>
              </a:rPr>
              <a:t> </a:t>
            </a:r>
            <a:r>
              <a:rPr sz="544">
                <a:latin typeface="Verdana"/>
                <a:cs typeface="Verdana"/>
              </a:rPr>
              <a:t>have</a:t>
            </a:r>
            <a:r>
              <a:rPr sz="544" spc="-10">
                <a:latin typeface="Verdana"/>
                <a:cs typeface="Verdana"/>
              </a:rPr>
              <a:t> </a:t>
            </a:r>
            <a:r>
              <a:rPr sz="544">
                <a:latin typeface="Verdana"/>
                <a:cs typeface="Verdana"/>
              </a:rPr>
              <a:t>made</a:t>
            </a:r>
            <a:r>
              <a:rPr sz="544" spc="-10">
                <a:latin typeface="Verdana"/>
                <a:cs typeface="Verdana"/>
              </a:rPr>
              <a:t> </a:t>
            </a:r>
            <a:r>
              <a:rPr sz="544">
                <a:latin typeface="Verdana"/>
                <a:cs typeface="Verdana"/>
              </a:rPr>
              <a:t>it</a:t>
            </a:r>
            <a:r>
              <a:rPr sz="544" spc="-14">
                <a:latin typeface="Verdana"/>
                <a:cs typeface="Verdana"/>
              </a:rPr>
              <a:t> </a:t>
            </a:r>
            <a:r>
              <a:rPr sz="544">
                <a:latin typeface="Verdana"/>
                <a:cs typeface="Verdana"/>
              </a:rPr>
              <a:t>clear</a:t>
            </a:r>
            <a:r>
              <a:rPr sz="544" spc="-10">
                <a:latin typeface="Verdana"/>
                <a:cs typeface="Verdana"/>
              </a:rPr>
              <a:t> </a:t>
            </a:r>
            <a:r>
              <a:rPr sz="544">
                <a:latin typeface="Verdana"/>
                <a:cs typeface="Verdana"/>
              </a:rPr>
              <a:t>that</a:t>
            </a:r>
            <a:r>
              <a:rPr sz="544" spc="-10">
                <a:latin typeface="Verdana"/>
                <a:cs typeface="Verdana"/>
              </a:rPr>
              <a:t> </a:t>
            </a:r>
            <a:r>
              <a:rPr sz="544">
                <a:latin typeface="Verdana"/>
                <a:cs typeface="Verdana"/>
              </a:rPr>
              <a:t>you</a:t>
            </a:r>
            <a:r>
              <a:rPr sz="544" spc="-10">
                <a:latin typeface="Verdana"/>
                <a:cs typeface="Verdana"/>
              </a:rPr>
              <a:t> </a:t>
            </a:r>
            <a:r>
              <a:rPr sz="544">
                <a:latin typeface="Verdana"/>
                <a:cs typeface="Verdana"/>
              </a:rPr>
              <a:t>may</a:t>
            </a:r>
            <a:r>
              <a:rPr sz="544" spc="-10">
                <a:latin typeface="Verdana"/>
                <a:cs typeface="Verdana"/>
              </a:rPr>
              <a:t> </a:t>
            </a:r>
            <a:r>
              <a:rPr sz="544">
                <a:latin typeface="Verdana"/>
                <a:cs typeface="Verdana"/>
              </a:rPr>
              <a:t>have</a:t>
            </a:r>
            <a:r>
              <a:rPr sz="544" spc="-10">
                <a:latin typeface="Verdana"/>
                <a:cs typeface="Verdana"/>
              </a:rPr>
              <a:t> </a:t>
            </a:r>
            <a:r>
              <a:rPr sz="544" spc="-34">
                <a:latin typeface="Verdana"/>
                <a:cs typeface="Verdana"/>
              </a:rPr>
              <a:t>a </a:t>
            </a:r>
            <a:r>
              <a:rPr sz="544">
                <a:latin typeface="Verdana"/>
                <a:cs typeface="Verdana"/>
              </a:rPr>
              <a:t>number</a:t>
            </a:r>
            <a:r>
              <a:rPr sz="544" spc="-17">
                <a:latin typeface="Verdana"/>
                <a:cs typeface="Verdana"/>
              </a:rPr>
              <a:t> </a:t>
            </a:r>
            <a:r>
              <a:rPr sz="544">
                <a:latin typeface="Verdana"/>
                <a:cs typeface="Verdana"/>
              </a:rPr>
              <a:t>of</a:t>
            </a:r>
            <a:r>
              <a:rPr sz="544" spc="-7">
                <a:latin typeface="Verdana"/>
                <a:cs typeface="Verdana"/>
              </a:rPr>
              <a:t> </a:t>
            </a:r>
            <a:r>
              <a:rPr sz="544">
                <a:latin typeface="Verdana"/>
                <a:cs typeface="Verdana"/>
              </a:rPr>
              <a:t>logistical</a:t>
            </a:r>
            <a:r>
              <a:rPr sz="544" spc="-7">
                <a:latin typeface="Verdana"/>
                <a:cs typeface="Verdana"/>
              </a:rPr>
              <a:t> </a:t>
            </a:r>
            <a:r>
              <a:rPr sz="544">
                <a:latin typeface="Verdana"/>
                <a:cs typeface="Verdana"/>
              </a:rPr>
              <a:t>challenges</a:t>
            </a:r>
            <a:r>
              <a:rPr sz="544" spc="-10">
                <a:latin typeface="Verdana"/>
                <a:cs typeface="Verdana"/>
              </a:rPr>
              <a:t> </a:t>
            </a:r>
            <a:r>
              <a:rPr sz="544">
                <a:latin typeface="Verdana"/>
                <a:cs typeface="Verdana"/>
              </a:rPr>
              <a:t>in</a:t>
            </a:r>
            <a:r>
              <a:rPr sz="544" spc="-7">
                <a:latin typeface="Verdana"/>
                <a:cs typeface="Verdana"/>
              </a:rPr>
              <a:t> participating.</a:t>
            </a:r>
            <a:r>
              <a:rPr sz="544" spc="340">
                <a:latin typeface="Verdana"/>
                <a:cs typeface="Verdana"/>
              </a:rPr>
              <a:t> </a:t>
            </a:r>
            <a:r>
              <a:rPr sz="544">
                <a:latin typeface="Verdana"/>
                <a:cs typeface="Verdana"/>
              </a:rPr>
              <a:t>We</a:t>
            </a:r>
            <a:r>
              <a:rPr sz="544" spc="-10">
                <a:latin typeface="Verdana"/>
                <a:cs typeface="Verdana"/>
              </a:rPr>
              <a:t> </a:t>
            </a:r>
            <a:r>
              <a:rPr sz="544">
                <a:latin typeface="Verdana"/>
                <a:cs typeface="Verdana"/>
              </a:rPr>
              <a:t>will</a:t>
            </a:r>
            <a:r>
              <a:rPr sz="544" spc="-14">
                <a:latin typeface="Verdana"/>
                <a:cs typeface="Verdana"/>
              </a:rPr>
              <a:t> </a:t>
            </a:r>
            <a:r>
              <a:rPr sz="544">
                <a:latin typeface="Verdana"/>
                <a:cs typeface="Verdana"/>
              </a:rPr>
              <a:t>support</a:t>
            </a:r>
            <a:r>
              <a:rPr sz="544" spc="-10">
                <a:latin typeface="Verdana"/>
                <a:cs typeface="Verdana"/>
              </a:rPr>
              <a:t> </a:t>
            </a:r>
            <a:r>
              <a:rPr sz="544">
                <a:latin typeface="Verdana"/>
                <a:cs typeface="Verdana"/>
              </a:rPr>
              <a:t>you</a:t>
            </a:r>
            <a:r>
              <a:rPr sz="544" spc="-7">
                <a:latin typeface="Verdana"/>
                <a:cs typeface="Verdana"/>
              </a:rPr>
              <a:t> </a:t>
            </a:r>
            <a:r>
              <a:rPr sz="544">
                <a:latin typeface="Verdana"/>
                <a:cs typeface="Verdana"/>
              </a:rPr>
              <a:t>with</a:t>
            </a:r>
            <a:r>
              <a:rPr sz="544" spc="-14">
                <a:latin typeface="Verdana"/>
                <a:cs typeface="Verdana"/>
              </a:rPr>
              <a:t> </a:t>
            </a:r>
            <a:r>
              <a:rPr sz="544">
                <a:latin typeface="Verdana"/>
                <a:cs typeface="Verdana"/>
              </a:rPr>
              <a:t>them</a:t>
            </a:r>
            <a:r>
              <a:rPr sz="544" spc="-10">
                <a:latin typeface="Verdana"/>
                <a:cs typeface="Verdana"/>
              </a:rPr>
              <a:t> </a:t>
            </a:r>
            <a:r>
              <a:rPr sz="544">
                <a:latin typeface="Verdana"/>
                <a:cs typeface="Verdana"/>
              </a:rPr>
              <a:t>in</a:t>
            </a:r>
            <a:r>
              <a:rPr sz="544" spc="-10">
                <a:latin typeface="Verdana"/>
                <a:cs typeface="Verdana"/>
              </a:rPr>
              <a:t> </a:t>
            </a:r>
            <a:r>
              <a:rPr sz="544">
                <a:latin typeface="Verdana"/>
                <a:cs typeface="Verdana"/>
              </a:rPr>
              <a:t>any</a:t>
            </a:r>
            <a:r>
              <a:rPr sz="544" spc="-10">
                <a:latin typeface="Verdana"/>
                <a:cs typeface="Verdana"/>
              </a:rPr>
              <a:t> </a:t>
            </a:r>
            <a:r>
              <a:rPr sz="544">
                <a:latin typeface="Verdana"/>
                <a:cs typeface="Verdana"/>
              </a:rPr>
              <a:t>way</a:t>
            </a:r>
            <a:r>
              <a:rPr sz="544" spc="-10">
                <a:latin typeface="Verdana"/>
                <a:cs typeface="Verdana"/>
              </a:rPr>
              <a:t> </a:t>
            </a:r>
            <a:r>
              <a:rPr sz="544">
                <a:latin typeface="Verdana"/>
                <a:cs typeface="Verdana"/>
              </a:rPr>
              <a:t>we</a:t>
            </a:r>
            <a:r>
              <a:rPr sz="544" spc="-10">
                <a:latin typeface="Verdana"/>
                <a:cs typeface="Verdana"/>
              </a:rPr>
              <a:t> </a:t>
            </a:r>
            <a:r>
              <a:rPr sz="544" spc="-14">
                <a:latin typeface="Verdana"/>
                <a:cs typeface="Verdana"/>
              </a:rPr>
              <a:t>can. </a:t>
            </a:r>
            <a:r>
              <a:rPr sz="544">
                <a:latin typeface="Verdana"/>
                <a:cs typeface="Verdana"/>
              </a:rPr>
              <a:t>If</a:t>
            </a:r>
            <a:r>
              <a:rPr sz="544" spc="-17">
                <a:latin typeface="Verdana"/>
                <a:cs typeface="Verdana"/>
              </a:rPr>
              <a:t> </a:t>
            </a:r>
            <a:r>
              <a:rPr sz="544">
                <a:latin typeface="Verdana"/>
                <a:cs typeface="Verdana"/>
              </a:rPr>
              <a:t>you</a:t>
            </a:r>
            <a:r>
              <a:rPr sz="544" spc="-10">
                <a:latin typeface="Verdana"/>
                <a:cs typeface="Verdana"/>
              </a:rPr>
              <a:t> </a:t>
            </a:r>
            <a:r>
              <a:rPr sz="544">
                <a:latin typeface="Verdana"/>
                <a:cs typeface="Verdana"/>
              </a:rPr>
              <a:t>decide</a:t>
            </a:r>
            <a:r>
              <a:rPr sz="544" spc="-7">
                <a:latin typeface="Verdana"/>
                <a:cs typeface="Verdana"/>
              </a:rPr>
              <a:t> </a:t>
            </a:r>
            <a:r>
              <a:rPr sz="544">
                <a:latin typeface="Verdana"/>
                <a:cs typeface="Verdana"/>
              </a:rPr>
              <a:t>not</a:t>
            </a:r>
            <a:r>
              <a:rPr sz="544" spc="-10">
                <a:latin typeface="Verdana"/>
                <a:cs typeface="Verdana"/>
              </a:rPr>
              <a:t> </a:t>
            </a:r>
            <a:r>
              <a:rPr sz="544">
                <a:latin typeface="Verdana"/>
                <a:cs typeface="Verdana"/>
              </a:rPr>
              <a:t>to</a:t>
            </a:r>
            <a:r>
              <a:rPr sz="544" spc="-7">
                <a:latin typeface="Verdana"/>
                <a:cs typeface="Verdana"/>
              </a:rPr>
              <a:t> </a:t>
            </a:r>
            <a:r>
              <a:rPr sz="544">
                <a:latin typeface="Verdana"/>
                <a:cs typeface="Verdana"/>
              </a:rPr>
              <a:t>participate,</a:t>
            </a:r>
            <a:r>
              <a:rPr sz="544" spc="-10">
                <a:latin typeface="Verdana"/>
                <a:cs typeface="Verdana"/>
              </a:rPr>
              <a:t> </a:t>
            </a:r>
            <a:r>
              <a:rPr sz="544">
                <a:latin typeface="Verdana"/>
                <a:cs typeface="Verdana"/>
              </a:rPr>
              <a:t>it</a:t>
            </a:r>
            <a:r>
              <a:rPr sz="544" spc="-10">
                <a:latin typeface="Verdana"/>
                <a:cs typeface="Verdana"/>
              </a:rPr>
              <a:t> </a:t>
            </a:r>
            <a:r>
              <a:rPr sz="544">
                <a:latin typeface="Verdana"/>
                <a:cs typeface="Verdana"/>
              </a:rPr>
              <a:t>will</a:t>
            </a:r>
            <a:r>
              <a:rPr sz="544" spc="-14">
                <a:latin typeface="Verdana"/>
                <a:cs typeface="Verdana"/>
              </a:rPr>
              <a:t> </a:t>
            </a:r>
            <a:r>
              <a:rPr sz="544">
                <a:latin typeface="Verdana"/>
                <a:cs typeface="Verdana"/>
              </a:rPr>
              <a:t>not</a:t>
            </a:r>
            <a:r>
              <a:rPr sz="544" spc="-7">
                <a:latin typeface="Verdana"/>
                <a:cs typeface="Verdana"/>
              </a:rPr>
              <a:t> affect </a:t>
            </a:r>
            <a:r>
              <a:rPr sz="544">
                <a:latin typeface="Verdana"/>
                <a:cs typeface="Verdana"/>
              </a:rPr>
              <a:t>your</a:t>
            </a:r>
            <a:r>
              <a:rPr sz="544" spc="-3">
                <a:latin typeface="Verdana"/>
                <a:cs typeface="Verdana"/>
              </a:rPr>
              <a:t> </a:t>
            </a:r>
            <a:r>
              <a:rPr sz="544">
                <a:latin typeface="Verdana"/>
                <a:cs typeface="Verdana"/>
              </a:rPr>
              <a:t>future</a:t>
            </a:r>
            <a:r>
              <a:rPr sz="544" spc="-3">
                <a:latin typeface="Verdana"/>
                <a:cs typeface="Verdana"/>
              </a:rPr>
              <a:t> </a:t>
            </a:r>
            <a:r>
              <a:rPr sz="544">
                <a:latin typeface="Verdana"/>
                <a:cs typeface="Verdana"/>
              </a:rPr>
              <a:t>medical </a:t>
            </a:r>
            <a:r>
              <a:rPr sz="544" spc="-14">
                <a:latin typeface="Verdana"/>
                <a:cs typeface="Verdana"/>
              </a:rPr>
              <a:t>care</a:t>
            </a:r>
            <a:endParaRPr sz="544">
              <a:latin typeface="Verdana"/>
              <a:cs typeface="Verdana"/>
            </a:endParaRPr>
          </a:p>
          <a:p>
            <a:pPr marL="8637" marR="162813">
              <a:lnSpc>
                <a:spcPct val="114599"/>
              </a:lnSpc>
              <a:spcBef>
                <a:spcPts val="384"/>
              </a:spcBef>
            </a:pPr>
            <a:r>
              <a:rPr sz="544">
                <a:latin typeface="Verdana"/>
                <a:cs typeface="Verdana"/>
              </a:rPr>
              <a:t>I</a:t>
            </a:r>
            <a:r>
              <a:rPr sz="544" spc="-7">
                <a:latin typeface="Verdana"/>
                <a:cs typeface="Verdana"/>
              </a:rPr>
              <a:t> </a:t>
            </a:r>
            <a:r>
              <a:rPr sz="544">
                <a:latin typeface="Verdana"/>
                <a:cs typeface="Verdana"/>
              </a:rPr>
              <a:t>am</a:t>
            </a:r>
            <a:r>
              <a:rPr sz="544" spc="-7">
                <a:latin typeface="Verdana"/>
                <a:cs typeface="Verdana"/>
              </a:rPr>
              <a:t> </a:t>
            </a:r>
            <a:r>
              <a:rPr sz="544">
                <a:latin typeface="Verdana"/>
                <a:cs typeface="Verdana"/>
              </a:rPr>
              <a:t>here</a:t>
            </a:r>
            <a:r>
              <a:rPr sz="544" spc="-7">
                <a:latin typeface="Verdana"/>
                <a:cs typeface="Verdana"/>
              </a:rPr>
              <a:t> </a:t>
            </a:r>
            <a:r>
              <a:rPr sz="544">
                <a:latin typeface="Verdana"/>
                <a:cs typeface="Verdana"/>
              </a:rPr>
              <a:t>to</a:t>
            </a:r>
            <a:r>
              <a:rPr sz="544" spc="-7">
                <a:latin typeface="Verdana"/>
                <a:cs typeface="Verdana"/>
              </a:rPr>
              <a:t> </a:t>
            </a:r>
            <a:r>
              <a:rPr sz="544">
                <a:latin typeface="Verdana"/>
                <a:cs typeface="Verdana"/>
              </a:rPr>
              <a:t>discuss</a:t>
            </a:r>
            <a:r>
              <a:rPr sz="544" spc="-7">
                <a:latin typeface="Verdana"/>
                <a:cs typeface="Verdana"/>
              </a:rPr>
              <a:t> </a:t>
            </a:r>
            <a:r>
              <a:rPr sz="544">
                <a:latin typeface="Verdana"/>
                <a:cs typeface="Verdana"/>
              </a:rPr>
              <a:t>this</a:t>
            </a:r>
            <a:r>
              <a:rPr sz="544" spc="-7">
                <a:latin typeface="Verdana"/>
                <a:cs typeface="Verdana"/>
              </a:rPr>
              <a:t> </a:t>
            </a:r>
            <a:r>
              <a:rPr sz="544">
                <a:latin typeface="Verdana"/>
                <a:cs typeface="Verdana"/>
              </a:rPr>
              <a:t>with</a:t>
            </a:r>
            <a:r>
              <a:rPr sz="544" spc="-10">
                <a:latin typeface="Verdana"/>
                <a:cs typeface="Verdana"/>
              </a:rPr>
              <a:t> </a:t>
            </a:r>
            <a:r>
              <a:rPr sz="544">
                <a:latin typeface="Verdana"/>
                <a:cs typeface="Verdana"/>
              </a:rPr>
              <a:t>you</a:t>
            </a:r>
            <a:r>
              <a:rPr sz="544" spc="-7">
                <a:latin typeface="Verdana"/>
                <a:cs typeface="Verdana"/>
              </a:rPr>
              <a:t> </a:t>
            </a:r>
            <a:r>
              <a:rPr sz="544">
                <a:latin typeface="Verdana"/>
                <a:cs typeface="Verdana"/>
              </a:rPr>
              <a:t>if</a:t>
            </a:r>
            <a:r>
              <a:rPr sz="544" spc="-10">
                <a:latin typeface="Verdana"/>
                <a:cs typeface="Verdana"/>
              </a:rPr>
              <a:t> </a:t>
            </a:r>
            <a:r>
              <a:rPr sz="544">
                <a:latin typeface="Verdana"/>
                <a:cs typeface="Verdana"/>
              </a:rPr>
              <a:t>you</a:t>
            </a:r>
            <a:r>
              <a:rPr sz="544" spc="-3">
                <a:latin typeface="Verdana"/>
                <a:cs typeface="Verdana"/>
              </a:rPr>
              <a:t> </a:t>
            </a:r>
            <a:r>
              <a:rPr sz="544" spc="-14">
                <a:latin typeface="Verdana"/>
                <a:cs typeface="Verdana"/>
              </a:rPr>
              <a:t>have </a:t>
            </a:r>
            <a:r>
              <a:rPr sz="544">
                <a:latin typeface="Verdana"/>
                <a:cs typeface="Verdana"/>
              </a:rPr>
              <a:t>time.</a:t>
            </a:r>
            <a:r>
              <a:rPr sz="544" spc="-24">
                <a:latin typeface="Verdana"/>
                <a:cs typeface="Verdana"/>
              </a:rPr>
              <a:t> </a:t>
            </a:r>
            <a:r>
              <a:rPr sz="544">
                <a:latin typeface="Verdana"/>
                <a:cs typeface="Verdana"/>
              </a:rPr>
              <a:t>Let’s</a:t>
            </a:r>
            <a:r>
              <a:rPr sz="544" spc="-17">
                <a:latin typeface="Verdana"/>
                <a:cs typeface="Verdana"/>
              </a:rPr>
              <a:t> </a:t>
            </a:r>
            <a:r>
              <a:rPr sz="544">
                <a:latin typeface="Verdana"/>
                <a:cs typeface="Verdana"/>
              </a:rPr>
              <a:t>work</a:t>
            </a:r>
            <a:r>
              <a:rPr sz="544" spc="-17">
                <a:latin typeface="Verdana"/>
                <a:cs typeface="Verdana"/>
              </a:rPr>
              <a:t> </a:t>
            </a:r>
            <a:r>
              <a:rPr sz="544">
                <a:latin typeface="Verdana"/>
                <a:cs typeface="Verdana"/>
              </a:rPr>
              <a:t>together</a:t>
            </a:r>
            <a:r>
              <a:rPr sz="544" spc="-14">
                <a:latin typeface="Verdana"/>
                <a:cs typeface="Verdana"/>
              </a:rPr>
              <a:t> </a:t>
            </a:r>
            <a:r>
              <a:rPr sz="544">
                <a:latin typeface="Verdana"/>
                <a:cs typeface="Verdana"/>
              </a:rPr>
              <a:t>and</a:t>
            </a:r>
            <a:r>
              <a:rPr sz="544" spc="-17">
                <a:latin typeface="Verdana"/>
                <a:cs typeface="Verdana"/>
              </a:rPr>
              <a:t> </a:t>
            </a:r>
            <a:r>
              <a:rPr sz="544">
                <a:latin typeface="Verdana"/>
                <a:cs typeface="Verdana"/>
              </a:rPr>
              <a:t>identify</a:t>
            </a:r>
            <a:r>
              <a:rPr sz="544" spc="-14">
                <a:latin typeface="Verdana"/>
                <a:cs typeface="Verdana"/>
              </a:rPr>
              <a:t> </a:t>
            </a:r>
            <a:r>
              <a:rPr sz="544" spc="-17">
                <a:latin typeface="Verdana"/>
                <a:cs typeface="Verdana"/>
              </a:rPr>
              <a:t>any </a:t>
            </a:r>
            <a:r>
              <a:rPr sz="544">
                <a:latin typeface="Verdana"/>
                <a:cs typeface="Verdana"/>
              </a:rPr>
              <a:t>additional</a:t>
            </a:r>
            <a:r>
              <a:rPr sz="544" spc="-3">
                <a:latin typeface="Verdana"/>
                <a:cs typeface="Verdana"/>
              </a:rPr>
              <a:t> </a:t>
            </a:r>
            <a:r>
              <a:rPr sz="544">
                <a:latin typeface="Verdana"/>
                <a:cs typeface="Verdana"/>
              </a:rPr>
              <a:t>support you</a:t>
            </a:r>
            <a:r>
              <a:rPr sz="544" spc="-3">
                <a:latin typeface="Verdana"/>
                <a:cs typeface="Verdana"/>
              </a:rPr>
              <a:t> </a:t>
            </a:r>
            <a:r>
              <a:rPr sz="544">
                <a:latin typeface="Verdana"/>
                <a:cs typeface="Verdana"/>
              </a:rPr>
              <a:t>might </a:t>
            </a:r>
            <a:r>
              <a:rPr sz="544" spc="-14">
                <a:latin typeface="Verdana"/>
                <a:cs typeface="Verdana"/>
              </a:rPr>
              <a:t>need</a:t>
            </a:r>
            <a:endParaRPr sz="544">
              <a:latin typeface="Verdana"/>
              <a:cs typeface="Verdana"/>
            </a:endParaRPr>
          </a:p>
          <a:p>
            <a:pPr marL="8637" marR="11660">
              <a:lnSpc>
                <a:spcPct val="114599"/>
              </a:lnSpc>
              <a:spcBef>
                <a:spcPts val="388"/>
              </a:spcBef>
            </a:pPr>
            <a:r>
              <a:rPr sz="544">
                <a:latin typeface="Verdana"/>
                <a:cs typeface="Verdana"/>
              </a:rPr>
              <a:t>Once</a:t>
            </a:r>
            <a:r>
              <a:rPr sz="544" spc="-3">
                <a:latin typeface="Verdana"/>
                <a:cs typeface="Verdana"/>
              </a:rPr>
              <a:t> </a:t>
            </a:r>
            <a:r>
              <a:rPr sz="544">
                <a:latin typeface="Verdana"/>
                <a:cs typeface="Verdana"/>
              </a:rPr>
              <a:t>we</a:t>
            </a:r>
            <a:r>
              <a:rPr sz="544" spc="-7">
                <a:latin typeface="Verdana"/>
                <a:cs typeface="Verdana"/>
              </a:rPr>
              <a:t> </a:t>
            </a:r>
            <a:r>
              <a:rPr sz="544">
                <a:latin typeface="Verdana"/>
                <a:cs typeface="Verdana"/>
              </a:rPr>
              <a:t>have</a:t>
            </a:r>
            <a:r>
              <a:rPr sz="544" spc="-3">
                <a:latin typeface="Verdana"/>
                <a:cs typeface="Verdana"/>
              </a:rPr>
              <a:t> </a:t>
            </a:r>
            <a:r>
              <a:rPr sz="544" spc="-7">
                <a:latin typeface="Verdana"/>
                <a:cs typeface="Verdana"/>
              </a:rPr>
              <a:t>identified </a:t>
            </a:r>
            <a:r>
              <a:rPr sz="544">
                <a:latin typeface="Verdana"/>
                <a:cs typeface="Verdana"/>
              </a:rPr>
              <a:t>the</a:t>
            </a:r>
            <a:r>
              <a:rPr sz="544" spc="-3">
                <a:latin typeface="Verdana"/>
                <a:cs typeface="Verdana"/>
              </a:rPr>
              <a:t> </a:t>
            </a:r>
            <a:r>
              <a:rPr sz="544">
                <a:latin typeface="Verdana"/>
                <a:cs typeface="Verdana"/>
              </a:rPr>
              <a:t>challenges</a:t>
            </a:r>
            <a:r>
              <a:rPr sz="544" spc="-3">
                <a:latin typeface="Verdana"/>
                <a:cs typeface="Verdana"/>
              </a:rPr>
              <a:t> </a:t>
            </a:r>
            <a:r>
              <a:rPr sz="544">
                <a:latin typeface="Verdana"/>
                <a:cs typeface="Verdana"/>
              </a:rPr>
              <a:t>and</a:t>
            </a:r>
            <a:r>
              <a:rPr sz="544" spc="-3">
                <a:latin typeface="Verdana"/>
                <a:cs typeface="Verdana"/>
              </a:rPr>
              <a:t> </a:t>
            </a:r>
            <a:r>
              <a:rPr sz="544" spc="-17">
                <a:latin typeface="Verdana"/>
                <a:cs typeface="Verdana"/>
              </a:rPr>
              <a:t>the </a:t>
            </a:r>
            <a:r>
              <a:rPr sz="544">
                <a:latin typeface="Verdana"/>
                <a:cs typeface="Verdana"/>
              </a:rPr>
              <a:t>support</a:t>
            </a:r>
            <a:r>
              <a:rPr sz="544" spc="-7">
                <a:latin typeface="Verdana"/>
                <a:cs typeface="Verdana"/>
              </a:rPr>
              <a:t> </a:t>
            </a:r>
            <a:r>
              <a:rPr sz="544">
                <a:latin typeface="Verdana"/>
                <a:cs typeface="Verdana"/>
              </a:rPr>
              <a:t>we</a:t>
            </a:r>
            <a:r>
              <a:rPr sz="544" spc="-7">
                <a:latin typeface="Verdana"/>
                <a:cs typeface="Verdana"/>
              </a:rPr>
              <a:t> </a:t>
            </a:r>
            <a:r>
              <a:rPr sz="544">
                <a:latin typeface="Verdana"/>
                <a:cs typeface="Verdana"/>
              </a:rPr>
              <a:t>can</a:t>
            </a:r>
            <a:r>
              <a:rPr sz="544" spc="-7">
                <a:latin typeface="Verdana"/>
                <a:cs typeface="Verdana"/>
              </a:rPr>
              <a:t> </a:t>
            </a:r>
            <a:r>
              <a:rPr sz="544">
                <a:latin typeface="Verdana"/>
                <a:cs typeface="Verdana"/>
              </a:rPr>
              <a:t>provide,</a:t>
            </a:r>
            <a:r>
              <a:rPr sz="544" spc="-3">
                <a:latin typeface="Verdana"/>
                <a:cs typeface="Verdana"/>
              </a:rPr>
              <a:t> </a:t>
            </a:r>
            <a:r>
              <a:rPr sz="544">
                <a:latin typeface="Verdana"/>
                <a:cs typeface="Verdana"/>
              </a:rPr>
              <a:t>you</a:t>
            </a:r>
            <a:r>
              <a:rPr sz="544" spc="-3">
                <a:latin typeface="Verdana"/>
                <a:cs typeface="Verdana"/>
              </a:rPr>
              <a:t> </a:t>
            </a:r>
            <a:r>
              <a:rPr sz="544">
                <a:latin typeface="Verdana"/>
                <a:cs typeface="Verdana"/>
              </a:rPr>
              <a:t>can</a:t>
            </a:r>
            <a:r>
              <a:rPr sz="544" spc="-7">
                <a:latin typeface="Verdana"/>
                <a:cs typeface="Verdana"/>
              </a:rPr>
              <a:t> </a:t>
            </a:r>
            <a:r>
              <a:rPr sz="544">
                <a:latin typeface="Verdana"/>
                <a:cs typeface="Verdana"/>
              </a:rPr>
              <a:t>then</a:t>
            </a:r>
            <a:r>
              <a:rPr sz="544" spc="-3">
                <a:latin typeface="Verdana"/>
                <a:cs typeface="Verdana"/>
              </a:rPr>
              <a:t> </a:t>
            </a:r>
            <a:r>
              <a:rPr sz="544">
                <a:latin typeface="Verdana"/>
                <a:cs typeface="Verdana"/>
              </a:rPr>
              <a:t>make</a:t>
            </a:r>
            <a:r>
              <a:rPr sz="544" spc="-3">
                <a:latin typeface="Verdana"/>
                <a:cs typeface="Verdana"/>
              </a:rPr>
              <a:t> </a:t>
            </a:r>
            <a:r>
              <a:rPr sz="544" spc="-17">
                <a:latin typeface="Verdana"/>
                <a:cs typeface="Verdana"/>
              </a:rPr>
              <a:t>an </a:t>
            </a:r>
            <a:r>
              <a:rPr sz="544">
                <a:latin typeface="Verdana"/>
                <a:cs typeface="Verdana"/>
              </a:rPr>
              <a:t>informed</a:t>
            </a:r>
            <a:r>
              <a:rPr sz="544" spc="173">
                <a:latin typeface="Verdana"/>
                <a:cs typeface="Verdana"/>
              </a:rPr>
              <a:t> </a:t>
            </a:r>
            <a:r>
              <a:rPr sz="544">
                <a:latin typeface="Verdana"/>
                <a:cs typeface="Verdana"/>
              </a:rPr>
              <a:t>decision</a:t>
            </a:r>
            <a:r>
              <a:rPr sz="544" spc="-7">
                <a:latin typeface="Verdana"/>
                <a:cs typeface="Verdana"/>
              </a:rPr>
              <a:t> </a:t>
            </a:r>
            <a:r>
              <a:rPr sz="544">
                <a:latin typeface="Verdana"/>
                <a:cs typeface="Verdana"/>
              </a:rPr>
              <a:t>in</a:t>
            </a:r>
            <a:r>
              <a:rPr sz="544" spc="-14">
                <a:latin typeface="Verdana"/>
                <a:cs typeface="Verdana"/>
              </a:rPr>
              <a:t> </a:t>
            </a:r>
            <a:r>
              <a:rPr sz="544">
                <a:latin typeface="Verdana"/>
                <a:cs typeface="Verdana"/>
              </a:rPr>
              <a:t>your</a:t>
            </a:r>
            <a:r>
              <a:rPr sz="544" spc="-7">
                <a:latin typeface="Verdana"/>
                <a:cs typeface="Verdana"/>
              </a:rPr>
              <a:t> </a:t>
            </a:r>
            <a:r>
              <a:rPr sz="544">
                <a:latin typeface="Verdana"/>
                <a:cs typeface="Verdana"/>
              </a:rPr>
              <a:t>own</a:t>
            </a:r>
            <a:r>
              <a:rPr sz="544" spc="-7">
                <a:latin typeface="Verdana"/>
                <a:cs typeface="Verdana"/>
              </a:rPr>
              <a:t> </a:t>
            </a:r>
            <a:r>
              <a:rPr sz="544">
                <a:latin typeface="Verdana"/>
                <a:cs typeface="Verdana"/>
              </a:rPr>
              <a:t>time.</a:t>
            </a:r>
            <a:r>
              <a:rPr sz="544" spc="-10">
                <a:latin typeface="Verdana"/>
                <a:cs typeface="Verdana"/>
              </a:rPr>
              <a:t> </a:t>
            </a:r>
            <a:r>
              <a:rPr sz="544">
                <a:latin typeface="Verdana"/>
                <a:cs typeface="Verdana"/>
              </a:rPr>
              <a:t>As</a:t>
            </a:r>
            <a:r>
              <a:rPr sz="544" spc="-7">
                <a:latin typeface="Verdana"/>
                <a:cs typeface="Verdana"/>
              </a:rPr>
              <a:t> </a:t>
            </a:r>
            <a:r>
              <a:rPr sz="544">
                <a:latin typeface="Verdana"/>
                <a:cs typeface="Verdana"/>
              </a:rPr>
              <a:t>a</a:t>
            </a:r>
            <a:r>
              <a:rPr sz="544" spc="-7">
                <a:latin typeface="Verdana"/>
                <a:cs typeface="Verdana"/>
              </a:rPr>
              <a:t> starting </a:t>
            </a:r>
            <a:r>
              <a:rPr sz="544">
                <a:latin typeface="Verdana"/>
                <a:cs typeface="Verdana"/>
              </a:rPr>
              <a:t>point</a:t>
            </a:r>
            <a:r>
              <a:rPr sz="544" spc="-17">
                <a:latin typeface="Verdana"/>
                <a:cs typeface="Verdana"/>
              </a:rPr>
              <a:t> </a:t>
            </a:r>
            <a:r>
              <a:rPr sz="544">
                <a:latin typeface="Verdana"/>
                <a:cs typeface="Verdana"/>
              </a:rPr>
              <a:t>do</a:t>
            </a:r>
            <a:r>
              <a:rPr sz="544" spc="-7">
                <a:latin typeface="Verdana"/>
                <a:cs typeface="Verdana"/>
              </a:rPr>
              <a:t> </a:t>
            </a:r>
            <a:r>
              <a:rPr sz="544">
                <a:latin typeface="Verdana"/>
                <a:cs typeface="Verdana"/>
              </a:rPr>
              <a:t>any</a:t>
            </a:r>
            <a:r>
              <a:rPr sz="544" spc="-7">
                <a:latin typeface="Verdana"/>
                <a:cs typeface="Verdana"/>
              </a:rPr>
              <a:t> </a:t>
            </a:r>
            <a:r>
              <a:rPr sz="544">
                <a:latin typeface="Verdana"/>
                <a:cs typeface="Verdana"/>
              </a:rPr>
              <a:t>of</a:t>
            </a:r>
            <a:r>
              <a:rPr sz="544" spc="-7">
                <a:latin typeface="Verdana"/>
                <a:cs typeface="Verdana"/>
              </a:rPr>
              <a:t> </a:t>
            </a:r>
            <a:r>
              <a:rPr sz="544">
                <a:latin typeface="Verdana"/>
                <a:cs typeface="Verdana"/>
              </a:rPr>
              <a:t>these</a:t>
            </a:r>
            <a:r>
              <a:rPr sz="544" spc="-7">
                <a:latin typeface="Verdana"/>
                <a:cs typeface="Verdana"/>
              </a:rPr>
              <a:t> </a:t>
            </a:r>
            <a:r>
              <a:rPr sz="544">
                <a:latin typeface="Verdana"/>
                <a:cs typeface="Verdana"/>
              </a:rPr>
              <a:t>look</a:t>
            </a:r>
            <a:r>
              <a:rPr sz="544" spc="-10">
                <a:latin typeface="Verdana"/>
                <a:cs typeface="Verdana"/>
              </a:rPr>
              <a:t> </a:t>
            </a:r>
            <a:r>
              <a:rPr sz="544">
                <a:latin typeface="Verdana"/>
                <a:cs typeface="Verdana"/>
              </a:rPr>
              <a:t>likely</a:t>
            </a:r>
            <a:r>
              <a:rPr sz="544" spc="-7">
                <a:latin typeface="Verdana"/>
                <a:cs typeface="Verdana"/>
              </a:rPr>
              <a:t> </a:t>
            </a:r>
            <a:r>
              <a:rPr sz="544">
                <a:latin typeface="Verdana"/>
                <a:cs typeface="Verdana"/>
              </a:rPr>
              <a:t>to</a:t>
            </a:r>
            <a:r>
              <a:rPr sz="544" spc="-7">
                <a:latin typeface="Verdana"/>
                <a:cs typeface="Verdana"/>
              </a:rPr>
              <a:t> </a:t>
            </a:r>
            <a:r>
              <a:rPr sz="544">
                <a:latin typeface="Verdana"/>
                <a:cs typeface="Verdana"/>
              </a:rPr>
              <a:t>be</a:t>
            </a:r>
            <a:r>
              <a:rPr sz="544" spc="-7">
                <a:latin typeface="Verdana"/>
                <a:cs typeface="Verdana"/>
              </a:rPr>
              <a:t> </a:t>
            </a:r>
            <a:r>
              <a:rPr sz="544">
                <a:latin typeface="Verdana"/>
                <a:cs typeface="Verdana"/>
              </a:rPr>
              <a:t>an</a:t>
            </a:r>
            <a:r>
              <a:rPr sz="544" spc="-7">
                <a:latin typeface="Verdana"/>
                <a:cs typeface="Verdana"/>
              </a:rPr>
              <a:t> issue?</a:t>
            </a:r>
            <a:endParaRPr sz="544">
              <a:latin typeface="Verdana"/>
              <a:cs typeface="Verdana"/>
            </a:endParaRPr>
          </a:p>
        </p:txBody>
      </p:sp>
      <p:sp>
        <p:nvSpPr>
          <p:cNvPr id="41" name="object 41"/>
          <p:cNvSpPr/>
          <p:nvPr/>
        </p:nvSpPr>
        <p:spPr>
          <a:xfrm>
            <a:off x="1302970" y="3205485"/>
            <a:ext cx="165836" cy="176632"/>
          </a:xfrm>
          <a:custGeom>
            <a:avLst/>
            <a:gdLst/>
            <a:ahLst/>
            <a:cxnLst/>
            <a:rect l="l" t="t" r="r" b="b"/>
            <a:pathLst>
              <a:path w="243840" h="259714">
                <a:moveTo>
                  <a:pt x="243776" y="32448"/>
                </a:moveTo>
                <a:lnTo>
                  <a:pt x="241376" y="19837"/>
                </a:lnTo>
                <a:lnTo>
                  <a:pt x="234835" y="9525"/>
                </a:lnTo>
                <a:lnTo>
                  <a:pt x="225158" y="2552"/>
                </a:lnTo>
                <a:lnTo>
                  <a:pt x="213309" y="0"/>
                </a:lnTo>
                <a:lnTo>
                  <a:pt x="30467" y="0"/>
                </a:lnTo>
                <a:lnTo>
                  <a:pt x="18618" y="2552"/>
                </a:lnTo>
                <a:lnTo>
                  <a:pt x="8928" y="9525"/>
                </a:lnTo>
                <a:lnTo>
                  <a:pt x="2387" y="19837"/>
                </a:lnTo>
                <a:lnTo>
                  <a:pt x="0" y="32448"/>
                </a:lnTo>
                <a:lnTo>
                  <a:pt x="0" y="171526"/>
                </a:lnTo>
                <a:lnTo>
                  <a:pt x="2387"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35"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42" name="object 42"/>
          <p:cNvSpPr/>
          <p:nvPr/>
        </p:nvSpPr>
        <p:spPr>
          <a:xfrm>
            <a:off x="1302970" y="3448011"/>
            <a:ext cx="165836" cy="176632"/>
          </a:xfrm>
          <a:custGeom>
            <a:avLst/>
            <a:gdLst/>
            <a:ahLst/>
            <a:cxnLst/>
            <a:rect l="l" t="t" r="r" b="b"/>
            <a:pathLst>
              <a:path w="243840" h="259714">
                <a:moveTo>
                  <a:pt x="243776" y="32448"/>
                </a:moveTo>
                <a:lnTo>
                  <a:pt x="241376" y="19824"/>
                </a:lnTo>
                <a:lnTo>
                  <a:pt x="234835" y="9512"/>
                </a:lnTo>
                <a:lnTo>
                  <a:pt x="225158" y="2552"/>
                </a:lnTo>
                <a:lnTo>
                  <a:pt x="213309" y="0"/>
                </a:lnTo>
                <a:lnTo>
                  <a:pt x="30467" y="0"/>
                </a:lnTo>
                <a:lnTo>
                  <a:pt x="18618" y="2552"/>
                </a:lnTo>
                <a:lnTo>
                  <a:pt x="8928" y="9512"/>
                </a:lnTo>
                <a:lnTo>
                  <a:pt x="2387" y="19824"/>
                </a:lnTo>
                <a:lnTo>
                  <a:pt x="0" y="32448"/>
                </a:lnTo>
                <a:lnTo>
                  <a:pt x="0" y="171526"/>
                </a:lnTo>
                <a:lnTo>
                  <a:pt x="2387" y="184137"/>
                </a:lnTo>
                <a:lnTo>
                  <a:pt x="8928" y="194449"/>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35" y="194449"/>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43" name="object 43"/>
          <p:cNvSpPr txBox="1"/>
          <p:nvPr/>
        </p:nvSpPr>
        <p:spPr>
          <a:xfrm>
            <a:off x="1333047" y="3198955"/>
            <a:ext cx="105807" cy="386620"/>
          </a:xfrm>
          <a:prstGeom prst="rect">
            <a:avLst/>
          </a:prstGeom>
        </p:spPr>
        <p:txBody>
          <a:bodyPr vert="horz" wrap="square" lIns="0" tIns="9501" rIns="0" bIns="0" rtlCol="0">
            <a:spAutoFit/>
          </a:bodyPr>
          <a:lstStyle/>
          <a:p>
            <a:pPr marL="18138">
              <a:spcBef>
                <a:spcPts val="75"/>
              </a:spcBef>
            </a:pPr>
            <a:r>
              <a:rPr sz="850" b="1" spc="3">
                <a:solidFill>
                  <a:srgbClr val="FFFFFF"/>
                </a:solidFill>
                <a:latin typeface="Verdana"/>
                <a:cs typeface="Verdana"/>
              </a:rPr>
              <a:t>L</a:t>
            </a:r>
            <a:endParaRPr sz="850">
              <a:latin typeface="Verdana"/>
              <a:cs typeface="Verdana"/>
            </a:endParaRPr>
          </a:p>
          <a:p>
            <a:pPr marL="8637">
              <a:spcBef>
                <a:spcPts val="888"/>
              </a:spcBef>
            </a:pPr>
            <a:r>
              <a:rPr sz="850" b="1" spc="3">
                <a:solidFill>
                  <a:srgbClr val="FFFFFF"/>
                </a:solidFill>
                <a:latin typeface="Verdana"/>
                <a:cs typeface="Verdana"/>
              </a:rPr>
              <a:t>U</a:t>
            </a:r>
            <a:endParaRPr sz="850">
              <a:latin typeface="Verdana"/>
              <a:cs typeface="Verdana"/>
            </a:endParaRPr>
          </a:p>
        </p:txBody>
      </p:sp>
      <p:sp>
        <p:nvSpPr>
          <p:cNvPr id="44" name="object 44"/>
          <p:cNvSpPr/>
          <p:nvPr/>
        </p:nvSpPr>
        <p:spPr>
          <a:xfrm>
            <a:off x="1302970" y="3962715"/>
            <a:ext cx="165836" cy="176632"/>
          </a:xfrm>
          <a:custGeom>
            <a:avLst/>
            <a:gdLst/>
            <a:ahLst/>
            <a:cxnLst/>
            <a:rect l="l" t="t" r="r" b="b"/>
            <a:pathLst>
              <a:path w="243840" h="259714">
                <a:moveTo>
                  <a:pt x="243776" y="32448"/>
                </a:moveTo>
                <a:lnTo>
                  <a:pt x="241376" y="19837"/>
                </a:lnTo>
                <a:lnTo>
                  <a:pt x="234835" y="9525"/>
                </a:lnTo>
                <a:lnTo>
                  <a:pt x="225158" y="2552"/>
                </a:lnTo>
                <a:lnTo>
                  <a:pt x="213309" y="0"/>
                </a:lnTo>
                <a:lnTo>
                  <a:pt x="30467" y="0"/>
                </a:lnTo>
                <a:lnTo>
                  <a:pt x="18618" y="2552"/>
                </a:lnTo>
                <a:lnTo>
                  <a:pt x="8928" y="9525"/>
                </a:lnTo>
                <a:lnTo>
                  <a:pt x="2387" y="19837"/>
                </a:lnTo>
                <a:lnTo>
                  <a:pt x="0" y="32448"/>
                </a:lnTo>
                <a:lnTo>
                  <a:pt x="0" y="171526"/>
                </a:lnTo>
                <a:lnTo>
                  <a:pt x="2387"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35"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45" name="object 45"/>
          <p:cNvSpPr txBox="1"/>
          <p:nvPr/>
        </p:nvSpPr>
        <p:spPr>
          <a:xfrm>
            <a:off x="1340062" y="3956185"/>
            <a:ext cx="91987"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E</a:t>
            </a:r>
            <a:endParaRPr sz="850">
              <a:latin typeface="Verdana"/>
              <a:cs typeface="Verdana"/>
            </a:endParaRPr>
          </a:p>
        </p:txBody>
      </p:sp>
      <p:sp>
        <p:nvSpPr>
          <p:cNvPr id="46" name="object 46"/>
          <p:cNvSpPr/>
          <p:nvPr/>
        </p:nvSpPr>
        <p:spPr>
          <a:xfrm>
            <a:off x="1302970" y="4291718"/>
            <a:ext cx="165836" cy="176632"/>
          </a:xfrm>
          <a:custGeom>
            <a:avLst/>
            <a:gdLst/>
            <a:ahLst/>
            <a:cxnLst/>
            <a:rect l="l" t="t" r="r" b="b"/>
            <a:pathLst>
              <a:path w="243840" h="259715">
                <a:moveTo>
                  <a:pt x="243776" y="32448"/>
                </a:moveTo>
                <a:lnTo>
                  <a:pt x="241376" y="19837"/>
                </a:lnTo>
                <a:lnTo>
                  <a:pt x="234835" y="9525"/>
                </a:lnTo>
                <a:lnTo>
                  <a:pt x="225158" y="2552"/>
                </a:lnTo>
                <a:lnTo>
                  <a:pt x="213309" y="0"/>
                </a:lnTo>
                <a:lnTo>
                  <a:pt x="30467" y="0"/>
                </a:lnTo>
                <a:lnTo>
                  <a:pt x="18618" y="2552"/>
                </a:lnTo>
                <a:lnTo>
                  <a:pt x="8928" y="9525"/>
                </a:lnTo>
                <a:lnTo>
                  <a:pt x="2387" y="19837"/>
                </a:lnTo>
                <a:lnTo>
                  <a:pt x="0" y="32448"/>
                </a:lnTo>
                <a:lnTo>
                  <a:pt x="0" y="171526"/>
                </a:lnTo>
                <a:lnTo>
                  <a:pt x="2387"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35"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47" name="object 47"/>
          <p:cNvSpPr txBox="1"/>
          <p:nvPr/>
        </p:nvSpPr>
        <p:spPr>
          <a:xfrm>
            <a:off x="1334666" y="4285187"/>
            <a:ext cx="102784"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R</a:t>
            </a:r>
            <a:endParaRPr sz="850">
              <a:latin typeface="Verdana"/>
              <a:cs typeface="Verdana"/>
            </a:endParaRPr>
          </a:p>
        </p:txBody>
      </p:sp>
      <p:sp>
        <p:nvSpPr>
          <p:cNvPr id="48" name="object 48"/>
          <p:cNvSpPr/>
          <p:nvPr/>
        </p:nvSpPr>
        <p:spPr>
          <a:xfrm>
            <a:off x="1086382" y="3205484"/>
            <a:ext cx="112285" cy="931531"/>
          </a:xfrm>
          <a:custGeom>
            <a:avLst/>
            <a:gdLst/>
            <a:ahLst/>
            <a:cxnLst/>
            <a:rect l="l" t="t" r="r" b="b"/>
            <a:pathLst>
              <a:path w="165100" h="1369695">
                <a:moveTo>
                  <a:pt x="164515" y="0"/>
                </a:moveTo>
                <a:lnTo>
                  <a:pt x="0" y="0"/>
                </a:lnTo>
                <a:lnTo>
                  <a:pt x="0" y="1369555"/>
                </a:lnTo>
                <a:lnTo>
                  <a:pt x="164515" y="1369555"/>
                </a:lnTo>
                <a:lnTo>
                  <a:pt x="164515" y="0"/>
                </a:lnTo>
                <a:close/>
              </a:path>
            </a:pathLst>
          </a:custGeom>
          <a:solidFill>
            <a:srgbClr val="3C3C3B"/>
          </a:solidFill>
        </p:spPr>
        <p:txBody>
          <a:bodyPr wrap="square" lIns="0" tIns="0" rIns="0" bIns="0" rtlCol="0"/>
          <a:lstStyle/>
          <a:p>
            <a:endParaRPr sz="918"/>
          </a:p>
        </p:txBody>
      </p:sp>
      <p:sp>
        <p:nvSpPr>
          <p:cNvPr id="49" name="object 49"/>
          <p:cNvSpPr txBox="1"/>
          <p:nvPr/>
        </p:nvSpPr>
        <p:spPr>
          <a:xfrm>
            <a:off x="1090639" y="3211548"/>
            <a:ext cx="83741" cy="920302"/>
          </a:xfrm>
          <a:prstGeom prst="rect">
            <a:avLst/>
          </a:prstGeom>
        </p:spPr>
        <p:txBody>
          <a:bodyPr vert="vert270" wrap="square" lIns="0" tIns="9069" rIns="0" bIns="0" rtlCol="0">
            <a:spAutoFit/>
          </a:bodyPr>
          <a:lstStyle/>
          <a:p>
            <a:pPr marL="8637">
              <a:spcBef>
                <a:spcPts val="71"/>
              </a:spcBef>
            </a:pPr>
            <a:r>
              <a:rPr sz="544" b="1">
                <a:solidFill>
                  <a:srgbClr val="FFFFFF"/>
                </a:solidFill>
                <a:latin typeface="Verdana"/>
                <a:cs typeface="Verdana"/>
              </a:rPr>
              <a:t>SUGGESTED</a:t>
            </a:r>
            <a:r>
              <a:rPr sz="544" b="1" spc="-31">
                <a:solidFill>
                  <a:srgbClr val="FFFFFF"/>
                </a:solidFill>
                <a:latin typeface="Verdana"/>
                <a:cs typeface="Verdana"/>
              </a:rPr>
              <a:t> </a:t>
            </a:r>
            <a:r>
              <a:rPr sz="544" b="1" spc="-7">
                <a:solidFill>
                  <a:srgbClr val="FFFFFF"/>
                </a:solidFill>
                <a:latin typeface="Verdana"/>
                <a:cs typeface="Verdana"/>
              </a:rPr>
              <a:t>RESPONSE</a:t>
            </a:r>
            <a:endParaRPr sz="544">
              <a:latin typeface="Verdana"/>
              <a:cs typeface="Verdana"/>
            </a:endParaRPr>
          </a:p>
        </p:txBody>
      </p:sp>
      <p:sp>
        <p:nvSpPr>
          <p:cNvPr id="50" name="object 50"/>
          <p:cNvSpPr/>
          <p:nvPr/>
        </p:nvSpPr>
        <p:spPr>
          <a:xfrm>
            <a:off x="1196881" y="3205482"/>
            <a:ext cx="0" cy="1665268"/>
          </a:xfrm>
          <a:custGeom>
            <a:avLst/>
            <a:gdLst/>
            <a:ahLst/>
            <a:cxnLst/>
            <a:rect l="l" t="t" r="r" b="b"/>
            <a:pathLst>
              <a:path h="2448559">
                <a:moveTo>
                  <a:pt x="0" y="2447975"/>
                </a:moveTo>
                <a:lnTo>
                  <a:pt x="0" y="0"/>
                </a:lnTo>
              </a:path>
            </a:pathLst>
          </a:custGeom>
          <a:ln w="38100">
            <a:solidFill>
              <a:srgbClr val="3C3C3B"/>
            </a:solidFill>
          </a:ln>
        </p:spPr>
        <p:txBody>
          <a:bodyPr wrap="square" lIns="0" tIns="0" rIns="0" bIns="0" rtlCol="0"/>
          <a:lstStyle/>
          <a:p>
            <a:endParaRPr sz="918"/>
          </a:p>
        </p:txBody>
      </p:sp>
      <p:grpSp>
        <p:nvGrpSpPr>
          <p:cNvPr id="51" name="object 51"/>
          <p:cNvGrpSpPr/>
          <p:nvPr/>
        </p:nvGrpSpPr>
        <p:grpSpPr>
          <a:xfrm>
            <a:off x="1086382" y="2740885"/>
            <a:ext cx="2278514" cy="329944"/>
            <a:chOff x="221550" y="4030116"/>
            <a:chExt cx="3350260" cy="485140"/>
          </a:xfrm>
        </p:grpSpPr>
        <p:sp>
          <p:nvSpPr>
            <p:cNvPr id="52" name="object 52"/>
            <p:cNvSpPr/>
            <p:nvPr/>
          </p:nvSpPr>
          <p:spPr>
            <a:xfrm>
              <a:off x="221551" y="4030116"/>
              <a:ext cx="3350260" cy="466090"/>
            </a:xfrm>
            <a:custGeom>
              <a:avLst/>
              <a:gdLst/>
              <a:ahLst/>
              <a:cxnLst/>
              <a:rect l="l" t="t" r="r" b="b"/>
              <a:pathLst>
                <a:path w="3350260" h="466089">
                  <a:moveTo>
                    <a:pt x="3349879" y="0"/>
                  </a:moveTo>
                  <a:lnTo>
                    <a:pt x="0" y="0"/>
                  </a:lnTo>
                  <a:lnTo>
                    <a:pt x="0" y="377990"/>
                  </a:lnTo>
                  <a:lnTo>
                    <a:pt x="0" y="465493"/>
                  </a:lnTo>
                  <a:lnTo>
                    <a:pt x="3349879" y="465493"/>
                  </a:lnTo>
                  <a:lnTo>
                    <a:pt x="3349879" y="377990"/>
                  </a:lnTo>
                  <a:lnTo>
                    <a:pt x="3349879" y="0"/>
                  </a:lnTo>
                  <a:close/>
                </a:path>
              </a:pathLst>
            </a:custGeom>
            <a:solidFill>
              <a:srgbClr val="3C3C3B">
                <a:alpha val="79998"/>
              </a:srgbClr>
            </a:solidFill>
          </p:spPr>
          <p:txBody>
            <a:bodyPr wrap="square" lIns="0" tIns="0" rIns="0" bIns="0" rtlCol="0"/>
            <a:lstStyle/>
            <a:p>
              <a:endParaRPr sz="918"/>
            </a:p>
          </p:txBody>
        </p:sp>
        <p:sp>
          <p:nvSpPr>
            <p:cNvPr id="53" name="object 53"/>
            <p:cNvSpPr/>
            <p:nvPr/>
          </p:nvSpPr>
          <p:spPr>
            <a:xfrm>
              <a:off x="221550" y="4476560"/>
              <a:ext cx="3350260" cy="38100"/>
            </a:xfrm>
            <a:custGeom>
              <a:avLst/>
              <a:gdLst/>
              <a:ahLst/>
              <a:cxnLst/>
              <a:rect l="l" t="t" r="r" b="b"/>
              <a:pathLst>
                <a:path w="3350260" h="38100">
                  <a:moveTo>
                    <a:pt x="0" y="38099"/>
                  </a:moveTo>
                  <a:lnTo>
                    <a:pt x="3349879" y="38099"/>
                  </a:lnTo>
                  <a:lnTo>
                    <a:pt x="3349879" y="0"/>
                  </a:lnTo>
                  <a:lnTo>
                    <a:pt x="0" y="0"/>
                  </a:lnTo>
                  <a:lnTo>
                    <a:pt x="0" y="38099"/>
                  </a:lnTo>
                  <a:close/>
                </a:path>
              </a:pathLst>
            </a:custGeom>
            <a:solidFill>
              <a:srgbClr val="63D487"/>
            </a:solidFill>
          </p:spPr>
          <p:txBody>
            <a:bodyPr wrap="square" lIns="0" tIns="0" rIns="0" bIns="0" rtlCol="0"/>
            <a:lstStyle/>
            <a:p>
              <a:endParaRPr sz="918"/>
            </a:p>
          </p:txBody>
        </p:sp>
      </p:grpSp>
      <p:sp>
        <p:nvSpPr>
          <p:cNvPr id="54" name="object 54"/>
          <p:cNvSpPr txBox="1"/>
          <p:nvPr/>
        </p:nvSpPr>
        <p:spPr>
          <a:xfrm>
            <a:off x="2579121" y="2997956"/>
            <a:ext cx="785561" cy="102478"/>
          </a:xfrm>
          <a:prstGeom prst="rect">
            <a:avLst/>
          </a:prstGeom>
          <a:solidFill>
            <a:srgbClr val="63D487"/>
          </a:solidFill>
        </p:spPr>
        <p:txBody>
          <a:bodyPr vert="horz" wrap="square" lIns="0" tIns="8205" rIns="0" bIns="0" rtlCol="0">
            <a:spAutoFit/>
          </a:bodyPr>
          <a:lstStyle/>
          <a:p>
            <a:pPr marL="107102">
              <a:spcBef>
                <a:spcPts val="65"/>
              </a:spcBef>
            </a:pPr>
            <a:r>
              <a:rPr sz="612" b="1" spc="-7">
                <a:solidFill>
                  <a:srgbClr val="FFFFFF"/>
                </a:solidFill>
                <a:latin typeface="Verdana"/>
                <a:cs typeface="Verdana"/>
              </a:rPr>
              <a:t>PERCEPTION</a:t>
            </a:r>
            <a:endParaRPr sz="612">
              <a:latin typeface="Verdana"/>
              <a:cs typeface="Verdana"/>
            </a:endParaRPr>
          </a:p>
        </p:txBody>
      </p:sp>
      <p:sp>
        <p:nvSpPr>
          <p:cNvPr id="55" name="object 55"/>
          <p:cNvSpPr txBox="1"/>
          <p:nvPr/>
        </p:nvSpPr>
        <p:spPr>
          <a:xfrm>
            <a:off x="1310933" y="2746604"/>
            <a:ext cx="1910134" cy="218009"/>
          </a:xfrm>
          <a:prstGeom prst="rect">
            <a:avLst/>
          </a:prstGeom>
        </p:spPr>
        <p:txBody>
          <a:bodyPr vert="horz" wrap="square" lIns="0" tIns="8637" rIns="0" bIns="0" rtlCol="0">
            <a:spAutoFit/>
          </a:bodyPr>
          <a:lstStyle/>
          <a:p>
            <a:pPr marL="8637" marR="3455">
              <a:spcBef>
                <a:spcPts val="68"/>
              </a:spcBef>
            </a:pPr>
            <a:r>
              <a:rPr sz="680">
                <a:solidFill>
                  <a:srgbClr val="FFFFFF"/>
                </a:solidFill>
                <a:latin typeface="Verdana"/>
                <a:cs typeface="Verdana"/>
              </a:rPr>
              <a:t>The</a:t>
            </a:r>
            <a:r>
              <a:rPr sz="680" spc="-3">
                <a:solidFill>
                  <a:srgbClr val="FFFFFF"/>
                </a:solidFill>
                <a:latin typeface="Verdana"/>
                <a:cs typeface="Verdana"/>
              </a:rPr>
              <a:t> </a:t>
            </a:r>
            <a:r>
              <a:rPr sz="680">
                <a:solidFill>
                  <a:srgbClr val="FFFFFF"/>
                </a:solidFill>
                <a:latin typeface="Verdana"/>
                <a:cs typeface="Verdana"/>
              </a:rPr>
              <a:t>staff</a:t>
            </a:r>
            <a:r>
              <a:rPr sz="680" spc="-3">
                <a:solidFill>
                  <a:srgbClr val="FFFFFF"/>
                </a:solidFill>
                <a:latin typeface="Verdana"/>
                <a:cs typeface="Verdana"/>
              </a:rPr>
              <a:t> </a:t>
            </a:r>
            <a:r>
              <a:rPr sz="680">
                <a:solidFill>
                  <a:srgbClr val="FFFFFF"/>
                </a:solidFill>
                <a:latin typeface="Verdana"/>
                <a:cs typeface="Verdana"/>
              </a:rPr>
              <a:t>won’t understand</a:t>
            </a:r>
            <a:r>
              <a:rPr sz="680" spc="-3">
                <a:solidFill>
                  <a:srgbClr val="FFFFFF"/>
                </a:solidFill>
                <a:latin typeface="Verdana"/>
                <a:cs typeface="Verdana"/>
              </a:rPr>
              <a:t> </a:t>
            </a:r>
            <a:r>
              <a:rPr sz="680">
                <a:solidFill>
                  <a:srgbClr val="FFFFFF"/>
                </a:solidFill>
                <a:latin typeface="Verdana"/>
                <a:cs typeface="Verdana"/>
              </a:rPr>
              <a:t>the</a:t>
            </a:r>
            <a:r>
              <a:rPr sz="680" spc="-3">
                <a:solidFill>
                  <a:srgbClr val="FFFFFF"/>
                </a:solidFill>
                <a:latin typeface="Verdana"/>
                <a:cs typeface="Verdana"/>
              </a:rPr>
              <a:t> </a:t>
            </a:r>
            <a:r>
              <a:rPr sz="680">
                <a:solidFill>
                  <a:srgbClr val="FFFFFF"/>
                </a:solidFill>
                <a:latin typeface="Verdana"/>
                <a:cs typeface="Verdana"/>
              </a:rPr>
              <a:t>challenges </a:t>
            </a:r>
            <a:r>
              <a:rPr sz="680" spc="-34">
                <a:solidFill>
                  <a:srgbClr val="FFFFFF"/>
                </a:solidFill>
                <a:latin typeface="Verdana"/>
                <a:cs typeface="Verdana"/>
              </a:rPr>
              <a:t>I </a:t>
            </a:r>
            <a:r>
              <a:rPr sz="680">
                <a:solidFill>
                  <a:srgbClr val="FFFFFF"/>
                </a:solidFill>
                <a:latin typeface="Verdana"/>
                <a:cs typeface="Verdana"/>
              </a:rPr>
              <a:t>will</a:t>
            </a:r>
            <a:r>
              <a:rPr sz="680" spc="-14">
                <a:solidFill>
                  <a:srgbClr val="FFFFFF"/>
                </a:solidFill>
                <a:latin typeface="Verdana"/>
                <a:cs typeface="Verdana"/>
              </a:rPr>
              <a:t> </a:t>
            </a:r>
            <a:r>
              <a:rPr sz="680">
                <a:solidFill>
                  <a:srgbClr val="FFFFFF"/>
                </a:solidFill>
                <a:latin typeface="Verdana"/>
                <a:cs typeface="Verdana"/>
              </a:rPr>
              <a:t>face</a:t>
            </a:r>
            <a:r>
              <a:rPr sz="680" spc="-7">
                <a:solidFill>
                  <a:srgbClr val="FFFFFF"/>
                </a:solidFill>
                <a:latin typeface="Verdana"/>
                <a:cs typeface="Verdana"/>
              </a:rPr>
              <a:t> </a:t>
            </a:r>
            <a:r>
              <a:rPr sz="680">
                <a:solidFill>
                  <a:srgbClr val="FFFFFF"/>
                </a:solidFill>
                <a:latin typeface="Verdana"/>
                <a:cs typeface="Verdana"/>
              </a:rPr>
              <a:t>while</a:t>
            </a:r>
            <a:r>
              <a:rPr sz="680" spc="-10">
                <a:solidFill>
                  <a:srgbClr val="FFFFFF"/>
                </a:solidFill>
                <a:latin typeface="Verdana"/>
                <a:cs typeface="Verdana"/>
              </a:rPr>
              <a:t> </a:t>
            </a:r>
            <a:r>
              <a:rPr sz="680" spc="-7">
                <a:solidFill>
                  <a:srgbClr val="FFFFFF"/>
                </a:solidFill>
                <a:latin typeface="Verdana"/>
                <a:cs typeface="Verdana"/>
              </a:rPr>
              <a:t>participating</a:t>
            </a:r>
            <a:endParaRPr sz="680">
              <a:latin typeface="Verdana"/>
              <a:cs typeface="Verdana"/>
            </a:endParaRPr>
          </a:p>
        </p:txBody>
      </p:sp>
      <p:pic>
        <p:nvPicPr>
          <p:cNvPr id="56" name="object 56"/>
          <p:cNvPicPr/>
          <p:nvPr/>
        </p:nvPicPr>
        <p:blipFill>
          <a:blip r:embed="rId4" cstate="print"/>
          <a:stretch>
            <a:fillRect/>
          </a:stretch>
        </p:blipFill>
        <p:spPr>
          <a:xfrm>
            <a:off x="1135531" y="2770868"/>
            <a:ext cx="122796" cy="111896"/>
          </a:xfrm>
          <a:prstGeom prst="rect">
            <a:avLst/>
          </a:prstGeom>
        </p:spPr>
      </p:pic>
      <p:sp>
        <p:nvSpPr>
          <p:cNvPr id="57" name="object 57"/>
          <p:cNvSpPr txBox="1"/>
          <p:nvPr/>
        </p:nvSpPr>
        <p:spPr>
          <a:xfrm>
            <a:off x="1668477" y="4709216"/>
            <a:ext cx="735464" cy="158506"/>
          </a:xfrm>
          <a:prstGeom prst="rect">
            <a:avLst/>
          </a:prstGeom>
        </p:spPr>
        <p:txBody>
          <a:bodyPr vert="horz" wrap="square" lIns="0" tIns="8637" rIns="0" bIns="0" rtlCol="0">
            <a:spAutoFit/>
          </a:bodyPr>
          <a:lstStyle/>
          <a:p>
            <a:pPr marL="8637" marR="3455">
              <a:lnSpc>
                <a:spcPct val="107200"/>
              </a:lnSpc>
              <a:spcBef>
                <a:spcPts val="68"/>
              </a:spcBef>
              <a:tabLst>
                <a:tab pos="496643" algn="l"/>
              </a:tabLst>
            </a:pPr>
            <a:r>
              <a:rPr sz="476" b="1" spc="-7">
                <a:latin typeface="Verdana"/>
                <a:cs typeface="Verdana"/>
              </a:rPr>
              <a:t>Language</a:t>
            </a:r>
            <a:r>
              <a:rPr sz="476" b="1">
                <a:latin typeface="Verdana"/>
                <a:cs typeface="Verdana"/>
              </a:rPr>
              <a:t>	</a:t>
            </a:r>
            <a:r>
              <a:rPr sz="476" b="1" spc="-7">
                <a:latin typeface="Verdana"/>
                <a:cs typeface="Verdana"/>
              </a:rPr>
              <a:t>Access Issues</a:t>
            </a:r>
            <a:endParaRPr sz="476">
              <a:latin typeface="Verdana"/>
              <a:cs typeface="Verdana"/>
            </a:endParaRPr>
          </a:p>
        </p:txBody>
      </p:sp>
      <p:sp>
        <p:nvSpPr>
          <p:cNvPr id="58" name="object 58"/>
          <p:cNvSpPr txBox="1"/>
          <p:nvPr/>
        </p:nvSpPr>
        <p:spPr>
          <a:xfrm>
            <a:off x="2585004" y="4709216"/>
            <a:ext cx="274665" cy="236861"/>
          </a:xfrm>
          <a:prstGeom prst="rect">
            <a:avLst/>
          </a:prstGeom>
        </p:spPr>
        <p:txBody>
          <a:bodyPr vert="horz" wrap="square" lIns="0" tIns="8637" rIns="0" bIns="0" rtlCol="0">
            <a:spAutoFit/>
          </a:bodyPr>
          <a:lstStyle/>
          <a:p>
            <a:pPr marL="8637" marR="3455">
              <a:lnSpc>
                <a:spcPct val="107200"/>
              </a:lnSpc>
              <a:spcBef>
                <a:spcPts val="68"/>
              </a:spcBef>
            </a:pPr>
            <a:r>
              <a:rPr sz="476" b="1" spc="-7">
                <a:latin typeface="Verdana"/>
                <a:cs typeface="Verdana"/>
              </a:rPr>
              <a:t>Other Medical Needs</a:t>
            </a:r>
            <a:endParaRPr sz="476">
              <a:latin typeface="Verdana"/>
              <a:cs typeface="Verdana"/>
            </a:endParaRPr>
          </a:p>
        </p:txBody>
      </p:sp>
      <p:sp>
        <p:nvSpPr>
          <p:cNvPr id="59" name="object 59"/>
          <p:cNvSpPr/>
          <p:nvPr/>
        </p:nvSpPr>
        <p:spPr>
          <a:xfrm>
            <a:off x="1579502" y="4733324"/>
            <a:ext cx="65211" cy="65211"/>
          </a:xfrm>
          <a:custGeom>
            <a:avLst/>
            <a:gdLst/>
            <a:ahLst/>
            <a:cxnLst/>
            <a:rect l="l" t="t" r="r" b="b"/>
            <a:pathLst>
              <a:path w="95884" h="95884">
                <a:moveTo>
                  <a:pt x="0" y="95300"/>
                </a:moveTo>
                <a:lnTo>
                  <a:pt x="95300" y="95300"/>
                </a:lnTo>
                <a:lnTo>
                  <a:pt x="95300" y="0"/>
                </a:lnTo>
                <a:lnTo>
                  <a:pt x="0" y="0"/>
                </a:lnTo>
                <a:lnTo>
                  <a:pt x="0" y="95300"/>
                </a:lnTo>
                <a:close/>
              </a:path>
            </a:pathLst>
          </a:custGeom>
          <a:ln w="6350">
            <a:solidFill>
              <a:srgbClr val="000000"/>
            </a:solidFill>
          </a:ln>
        </p:spPr>
        <p:txBody>
          <a:bodyPr wrap="square" lIns="0" tIns="0" rIns="0" bIns="0" rtlCol="0"/>
          <a:lstStyle/>
          <a:p>
            <a:endParaRPr sz="918"/>
          </a:p>
        </p:txBody>
      </p:sp>
      <p:sp>
        <p:nvSpPr>
          <p:cNvPr id="60" name="object 60"/>
          <p:cNvSpPr/>
          <p:nvPr/>
        </p:nvSpPr>
        <p:spPr>
          <a:xfrm>
            <a:off x="2067630" y="4733324"/>
            <a:ext cx="65211" cy="65211"/>
          </a:xfrm>
          <a:custGeom>
            <a:avLst/>
            <a:gdLst/>
            <a:ahLst/>
            <a:cxnLst/>
            <a:rect l="l" t="t" r="r" b="b"/>
            <a:pathLst>
              <a:path w="95885" h="95884">
                <a:moveTo>
                  <a:pt x="0" y="95300"/>
                </a:moveTo>
                <a:lnTo>
                  <a:pt x="95300" y="95300"/>
                </a:lnTo>
                <a:lnTo>
                  <a:pt x="95300" y="0"/>
                </a:lnTo>
                <a:lnTo>
                  <a:pt x="0" y="0"/>
                </a:lnTo>
                <a:lnTo>
                  <a:pt x="0" y="95300"/>
                </a:lnTo>
                <a:close/>
              </a:path>
            </a:pathLst>
          </a:custGeom>
          <a:ln w="6350">
            <a:solidFill>
              <a:srgbClr val="000000"/>
            </a:solidFill>
          </a:ln>
        </p:spPr>
        <p:txBody>
          <a:bodyPr wrap="square" lIns="0" tIns="0" rIns="0" bIns="0" rtlCol="0"/>
          <a:lstStyle/>
          <a:p>
            <a:endParaRPr sz="918"/>
          </a:p>
        </p:txBody>
      </p:sp>
      <p:sp>
        <p:nvSpPr>
          <p:cNvPr id="61" name="object 61"/>
          <p:cNvSpPr/>
          <p:nvPr/>
        </p:nvSpPr>
        <p:spPr>
          <a:xfrm>
            <a:off x="2496064" y="4733324"/>
            <a:ext cx="65211" cy="65211"/>
          </a:xfrm>
          <a:custGeom>
            <a:avLst/>
            <a:gdLst/>
            <a:ahLst/>
            <a:cxnLst/>
            <a:rect l="l" t="t" r="r" b="b"/>
            <a:pathLst>
              <a:path w="95885" h="95884">
                <a:moveTo>
                  <a:pt x="0" y="95300"/>
                </a:moveTo>
                <a:lnTo>
                  <a:pt x="95300" y="95300"/>
                </a:lnTo>
                <a:lnTo>
                  <a:pt x="95300" y="0"/>
                </a:lnTo>
                <a:lnTo>
                  <a:pt x="0" y="0"/>
                </a:lnTo>
                <a:lnTo>
                  <a:pt x="0" y="95300"/>
                </a:lnTo>
                <a:close/>
              </a:path>
            </a:pathLst>
          </a:custGeom>
          <a:ln w="6350">
            <a:solidFill>
              <a:srgbClr val="000000"/>
            </a:solidFill>
          </a:ln>
        </p:spPr>
        <p:txBody>
          <a:bodyPr wrap="square" lIns="0" tIns="0" rIns="0" bIns="0" rtlCol="0"/>
          <a:lstStyle/>
          <a:p>
            <a:endParaRPr sz="918"/>
          </a:p>
        </p:txBody>
      </p:sp>
      <p:sp>
        <p:nvSpPr>
          <p:cNvPr id="62" name="object 62"/>
          <p:cNvSpPr/>
          <p:nvPr/>
        </p:nvSpPr>
        <p:spPr>
          <a:xfrm>
            <a:off x="2944901" y="4733324"/>
            <a:ext cx="65211" cy="65211"/>
          </a:xfrm>
          <a:custGeom>
            <a:avLst/>
            <a:gdLst/>
            <a:ahLst/>
            <a:cxnLst/>
            <a:rect l="l" t="t" r="r" b="b"/>
            <a:pathLst>
              <a:path w="95885" h="95884">
                <a:moveTo>
                  <a:pt x="0" y="95300"/>
                </a:moveTo>
                <a:lnTo>
                  <a:pt x="95300" y="95300"/>
                </a:lnTo>
                <a:lnTo>
                  <a:pt x="95300" y="0"/>
                </a:lnTo>
                <a:lnTo>
                  <a:pt x="0" y="0"/>
                </a:lnTo>
                <a:lnTo>
                  <a:pt x="0" y="95300"/>
                </a:lnTo>
                <a:close/>
              </a:path>
            </a:pathLst>
          </a:custGeom>
          <a:ln w="6350">
            <a:solidFill>
              <a:srgbClr val="000000"/>
            </a:solidFill>
          </a:ln>
        </p:spPr>
        <p:txBody>
          <a:bodyPr wrap="square" lIns="0" tIns="0" rIns="0" bIns="0" rtlCol="0"/>
          <a:lstStyle/>
          <a:p>
            <a:endParaRPr sz="918"/>
          </a:p>
        </p:txBody>
      </p:sp>
      <p:grpSp>
        <p:nvGrpSpPr>
          <p:cNvPr id="63" name="object 63"/>
          <p:cNvGrpSpPr/>
          <p:nvPr/>
        </p:nvGrpSpPr>
        <p:grpSpPr>
          <a:xfrm>
            <a:off x="1088654" y="778504"/>
            <a:ext cx="2272036" cy="1817284"/>
            <a:chOff x="224891" y="1144689"/>
            <a:chExt cx="3340735" cy="2672080"/>
          </a:xfrm>
        </p:grpSpPr>
        <p:sp>
          <p:nvSpPr>
            <p:cNvPr id="64" name="object 64"/>
            <p:cNvSpPr/>
            <p:nvPr/>
          </p:nvSpPr>
          <p:spPr>
            <a:xfrm>
              <a:off x="224891" y="1144689"/>
              <a:ext cx="3340735" cy="2672080"/>
            </a:xfrm>
            <a:custGeom>
              <a:avLst/>
              <a:gdLst/>
              <a:ahLst/>
              <a:cxnLst/>
              <a:rect l="l" t="t" r="r" b="b"/>
              <a:pathLst>
                <a:path w="3340735" h="2672079">
                  <a:moveTo>
                    <a:pt x="3340188" y="0"/>
                  </a:moveTo>
                  <a:lnTo>
                    <a:pt x="0" y="0"/>
                  </a:lnTo>
                  <a:lnTo>
                    <a:pt x="0" y="2672080"/>
                  </a:lnTo>
                  <a:lnTo>
                    <a:pt x="3340188" y="2672080"/>
                  </a:lnTo>
                  <a:lnTo>
                    <a:pt x="3340188" y="0"/>
                  </a:lnTo>
                  <a:close/>
                </a:path>
              </a:pathLst>
            </a:custGeom>
            <a:solidFill>
              <a:srgbClr val="FFFFFF"/>
            </a:solidFill>
          </p:spPr>
          <p:txBody>
            <a:bodyPr wrap="square" lIns="0" tIns="0" rIns="0" bIns="0" rtlCol="0"/>
            <a:lstStyle/>
            <a:p>
              <a:endParaRPr sz="918"/>
            </a:p>
          </p:txBody>
        </p:sp>
        <p:sp>
          <p:nvSpPr>
            <p:cNvPr id="65" name="object 65"/>
            <p:cNvSpPr/>
            <p:nvPr/>
          </p:nvSpPr>
          <p:spPr>
            <a:xfrm>
              <a:off x="366242" y="2557894"/>
              <a:ext cx="243840" cy="1194435"/>
            </a:xfrm>
            <a:custGeom>
              <a:avLst/>
              <a:gdLst/>
              <a:ahLst/>
              <a:cxnLst/>
              <a:rect l="l" t="t" r="r" b="b"/>
              <a:pathLst>
                <a:path w="243840" h="1194435">
                  <a:moveTo>
                    <a:pt x="243776" y="966990"/>
                  </a:moveTo>
                  <a:lnTo>
                    <a:pt x="241376" y="954366"/>
                  </a:lnTo>
                  <a:lnTo>
                    <a:pt x="234835" y="944054"/>
                  </a:lnTo>
                  <a:lnTo>
                    <a:pt x="225158" y="937094"/>
                  </a:lnTo>
                  <a:lnTo>
                    <a:pt x="213309" y="934542"/>
                  </a:lnTo>
                  <a:lnTo>
                    <a:pt x="30467" y="934542"/>
                  </a:lnTo>
                  <a:lnTo>
                    <a:pt x="18618" y="937094"/>
                  </a:lnTo>
                  <a:lnTo>
                    <a:pt x="8928" y="944054"/>
                  </a:lnTo>
                  <a:lnTo>
                    <a:pt x="2400" y="954366"/>
                  </a:lnTo>
                  <a:lnTo>
                    <a:pt x="0" y="966990"/>
                  </a:lnTo>
                  <a:lnTo>
                    <a:pt x="0" y="1106068"/>
                  </a:lnTo>
                  <a:lnTo>
                    <a:pt x="2400" y="1118679"/>
                  </a:lnTo>
                  <a:lnTo>
                    <a:pt x="8928" y="1128991"/>
                  </a:lnTo>
                  <a:lnTo>
                    <a:pt x="18618" y="1135964"/>
                  </a:lnTo>
                  <a:lnTo>
                    <a:pt x="30467" y="1138516"/>
                  </a:lnTo>
                  <a:lnTo>
                    <a:pt x="120281" y="1138516"/>
                  </a:lnTo>
                  <a:lnTo>
                    <a:pt x="180784" y="1193774"/>
                  </a:lnTo>
                  <a:lnTo>
                    <a:pt x="181838" y="1194142"/>
                  </a:lnTo>
                  <a:lnTo>
                    <a:pt x="184048" y="1194003"/>
                  </a:lnTo>
                  <a:lnTo>
                    <a:pt x="186182" y="1192987"/>
                  </a:lnTo>
                  <a:lnTo>
                    <a:pt x="187185" y="1191310"/>
                  </a:lnTo>
                  <a:lnTo>
                    <a:pt x="187185" y="1138516"/>
                  </a:lnTo>
                  <a:lnTo>
                    <a:pt x="213309" y="1138516"/>
                  </a:lnTo>
                  <a:lnTo>
                    <a:pt x="225158" y="1135964"/>
                  </a:lnTo>
                  <a:lnTo>
                    <a:pt x="234835" y="1128991"/>
                  </a:lnTo>
                  <a:lnTo>
                    <a:pt x="241376" y="1118679"/>
                  </a:lnTo>
                  <a:lnTo>
                    <a:pt x="243776" y="1106068"/>
                  </a:lnTo>
                  <a:lnTo>
                    <a:pt x="243776" y="966990"/>
                  </a:lnTo>
                  <a:close/>
                </a:path>
                <a:path w="243840" h="1194435">
                  <a:moveTo>
                    <a:pt x="243776" y="655472"/>
                  </a:moveTo>
                  <a:lnTo>
                    <a:pt x="241376" y="642848"/>
                  </a:lnTo>
                  <a:lnTo>
                    <a:pt x="234835" y="632536"/>
                  </a:lnTo>
                  <a:lnTo>
                    <a:pt x="225158" y="625576"/>
                  </a:lnTo>
                  <a:lnTo>
                    <a:pt x="213309" y="623023"/>
                  </a:lnTo>
                  <a:lnTo>
                    <a:pt x="30467" y="623023"/>
                  </a:lnTo>
                  <a:lnTo>
                    <a:pt x="18618" y="625576"/>
                  </a:lnTo>
                  <a:lnTo>
                    <a:pt x="8928" y="632536"/>
                  </a:lnTo>
                  <a:lnTo>
                    <a:pt x="2400" y="642848"/>
                  </a:lnTo>
                  <a:lnTo>
                    <a:pt x="0" y="655472"/>
                  </a:lnTo>
                  <a:lnTo>
                    <a:pt x="0" y="794550"/>
                  </a:lnTo>
                  <a:lnTo>
                    <a:pt x="2400" y="807161"/>
                  </a:lnTo>
                  <a:lnTo>
                    <a:pt x="8928" y="817486"/>
                  </a:lnTo>
                  <a:lnTo>
                    <a:pt x="18618" y="824445"/>
                  </a:lnTo>
                  <a:lnTo>
                    <a:pt x="30467" y="826998"/>
                  </a:lnTo>
                  <a:lnTo>
                    <a:pt x="120281" y="826998"/>
                  </a:lnTo>
                  <a:lnTo>
                    <a:pt x="180784" y="882256"/>
                  </a:lnTo>
                  <a:lnTo>
                    <a:pt x="181838" y="882624"/>
                  </a:lnTo>
                  <a:lnTo>
                    <a:pt x="184048" y="882484"/>
                  </a:lnTo>
                  <a:lnTo>
                    <a:pt x="186182" y="881468"/>
                  </a:lnTo>
                  <a:lnTo>
                    <a:pt x="187185" y="879792"/>
                  </a:lnTo>
                  <a:lnTo>
                    <a:pt x="187185" y="826998"/>
                  </a:lnTo>
                  <a:lnTo>
                    <a:pt x="213309" y="826998"/>
                  </a:lnTo>
                  <a:lnTo>
                    <a:pt x="225158" y="824445"/>
                  </a:lnTo>
                  <a:lnTo>
                    <a:pt x="234835" y="817486"/>
                  </a:lnTo>
                  <a:lnTo>
                    <a:pt x="241376" y="807161"/>
                  </a:lnTo>
                  <a:lnTo>
                    <a:pt x="243776" y="794550"/>
                  </a:lnTo>
                  <a:lnTo>
                    <a:pt x="243776" y="655472"/>
                  </a:lnTo>
                  <a:close/>
                </a:path>
                <a:path w="243840" h="1194435">
                  <a:moveTo>
                    <a:pt x="243776" y="343954"/>
                  </a:moveTo>
                  <a:lnTo>
                    <a:pt x="241376" y="331343"/>
                  </a:lnTo>
                  <a:lnTo>
                    <a:pt x="234835" y="321030"/>
                  </a:lnTo>
                  <a:lnTo>
                    <a:pt x="225158" y="314058"/>
                  </a:lnTo>
                  <a:lnTo>
                    <a:pt x="213309" y="311505"/>
                  </a:lnTo>
                  <a:lnTo>
                    <a:pt x="30467" y="311505"/>
                  </a:lnTo>
                  <a:lnTo>
                    <a:pt x="18618" y="314058"/>
                  </a:lnTo>
                  <a:lnTo>
                    <a:pt x="8928" y="321030"/>
                  </a:lnTo>
                  <a:lnTo>
                    <a:pt x="2400" y="331343"/>
                  </a:lnTo>
                  <a:lnTo>
                    <a:pt x="0" y="343954"/>
                  </a:lnTo>
                  <a:lnTo>
                    <a:pt x="0" y="483031"/>
                  </a:lnTo>
                  <a:lnTo>
                    <a:pt x="2400" y="495655"/>
                  </a:lnTo>
                  <a:lnTo>
                    <a:pt x="8928" y="505968"/>
                  </a:lnTo>
                  <a:lnTo>
                    <a:pt x="18618" y="512927"/>
                  </a:lnTo>
                  <a:lnTo>
                    <a:pt x="30467" y="515480"/>
                  </a:lnTo>
                  <a:lnTo>
                    <a:pt x="120281" y="515480"/>
                  </a:lnTo>
                  <a:lnTo>
                    <a:pt x="180784" y="570738"/>
                  </a:lnTo>
                  <a:lnTo>
                    <a:pt x="181838" y="571106"/>
                  </a:lnTo>
                  <a:lnTo>
                    <a:pt x="184048" y="570966"/>
                  </a:lnTo>
                  <a:lnTo>
                    <a:pt x="186182" y="569950"/>
                  </a:lnTo>
                  <a:lnTo>
                    <a:pt x="187185" y="568274"/>
                  </a:lnTo>
                  <a:lnTo>
                    <a:pt x="187185" y="515480"/>
                  </a:lnTo>
                  <a:lnTo>
                    <a:pt x="213309" y="515480"/>
                  </a:lnTo>
                  <a:lnTo>
                    <a:pt x="225158" y="512927"/>
                  </a:lnTo>
                  <a:lnTo>
                    <a:pt x="234835" y="505968"/>
                  </a:lnTo>
                  <a:lnTo>
                    <a:pt x="241376" y="495655"/>
                  </a:lnTo>
                  <a:lnTo>
                    <a:pt x="243776" y="483031"/>
                  </a:lnTo>
                  <a:lnTo>
                    <a:pt x="243776" y="343954"/>
                  </a:lnTo>
                  <a:close/>
                </a:path>
                <a:path w="243840" h="1194435">
                  <a:moveTo>
                    <a:pt x="243776" y="32448"/>
                  </a:moveTo>
                  <a:lnTo>
                    <a:pt x="241376" y="19824"/>
                  </a:lnTo>
                  <a:lnTo>
                    <a:pt x="234835" y="9512"/>
                  </a:lnTo>
                  <a:lnTo>
                    <a:pt x="225158" y="2552"/>
                  </a:lnTo>
                  <a:lnTo>
                    <a:pt x="213309" y="0"/>
                  </a:lnTo>
                  <a:lnTo>
                    <a:pt x="30467" y="0"/>
                  </a:lnTo>
                  <a:lnTo>
                    <a:pt x="18618" y="2552"/>
                  </a:lnTo>
                  <a:lnTo>
                    <a:pt x="8928" y="9512"/>
                  </a:lnTo>
                  <a:lnTo>
                    <a:pt x="2400" y="19824"/>
                  </a:lnTo>
                  <a:lnTo>
                    <a:pt x="0" y="32448"/>
                  </a:lnTo>
                  <a:lnTo>
                    <a:pt x="0" y="171526"/>
                  </a:lnTo>
                  <a:lnTo>
                    <a:pt x="2400" y="184137"/>
                  </a:lnTo>
                  <a:lnTo>
                    <a:pt x="8928" y="194449"/>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35" y="194449"/>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grpSp>
      <p:sp>
        <p:nvSpPr>
          <p:cNvPr id="66" name="object 66"/>
          <p:cNvSpPr txBox="1"/>
          <p:nvPr/>
        </p:nvSpPr>
        <p:spPr>
          <a:xfrm>
            <a:off x="1088654" y="778504"/>
            <a:ext cx="2272036" cy="1856700"/>
          </a:xfrm>
          <a:prstGeom prst="rect">
            <a:avLst/>
          </a:prstGeom>
          <a:ln w="12700">
            <a:solidFill>
              <a:srgbClr val="62D488"/>
            </a:solidFill>
          </a:ln>
        </p:spPr>
        <p:txBody>
          <a:bodyPr vert="horz" wrap="square" lIns="0" tIns="0" rIns="0" bIns="0" rtlCol="0">
            <a:noAutofit/>
          </a:bodyPr>
          <a:lstStyle/>
          <a:p>
            <a:pPr>
              <a:lnSpc>
                <a:spcPct val="100000"/>
              </a:lnSpc>
            </a:pPr>
            <a:endParaRPr sz="952">
              <a:latin typeface="Times New Roman"/>
              <a:cs typeface="Times New Roman"/>
            </a:endParaRPr>
          </a:p>
          <a:p>
            <a:pPr>
              <a:lnSpc>
                <a:spcPct val="100000"/>
              </a:lnSpc>
            </a:pPr>
            <a:endParaRPr sz="952">
              <a:latin typeface="Times New Roman"/>
              <a:cs typeface="Times New Roman"/>
            </a:endParaRPr>
          </a:p>
          <a:p>
            <a:pPr>
              <a:spcBef>
                <a:spcPts val="27"/>
              </a:spcBef>
            </a:pPr>
            <a:endParaRPr sz="1054">
              <a:latin typeface="Times New Roman"/>
              <a:cs typeface="Times New Roman"/>
            </a:endParaRPr>
          </a:p>
          <a:p>
            <a:pPr marL="81190" marR="60893">
              <a:lnSpc>
                <a:spcPct val="125000"/>
              </a:lnSpc>
            </a:pPr>
            <a:r>
              <a:rPr sz="816" b="1">
                <a:solidFill>
                  <a:srgbClr val="3C3C3B"/>
                </a:solidFill>
                <a:latin typeface="Verdana"/>
                <a:cs typeface="Verdana"/>
              </a:rPr>
              <a:t>Taking</a:t>
            </a:r>
            <a:r>
              <a:rPr sz="816" b="1" spc="-14">
                <a:solidFill>
                  <a:srgbClr val="3C3C3B"/>
                </a:solidFill>
                <a:latin typeface="Verdana"/>
                <a:cs typeface="Verdana"/>
              </a:rPr>
              <a:t> </a:t>
            </a:r>
            <a:r>
              <a:rPr sz="816" b="1">
                <a:solidFill>
                  <a:srgbClr val="3C3C3B"/>
                </a:solidFill>
                <a:latin typeface="Verdana"/>
                <a:cs typeface="Verdana"/>
              </a:rPr>
              <a:t>a</a:t>
            </a:r>
            <a:r>
              <a:rPr sz="816" b="1" spc="-14">
                <a:solidFill>
                  <a:srgbClr val="3C3C3B"/>
                </a:solidFill>
                <a:latin typeface="Verdana"/>
                <a:cs typeface="Verdana"/>
              </a:rPr>
              <a:t> </a:t>
            </a:r>
            <a:r>
              <a:rPr sz="816" b="1">
                <a:solidFill>
                  <a:srgbClr val="3C3C3B"/>
                </a:solidFill>
                <a:latin typeface="Verdana"/>
                <a:cs typeface="Verdana"/>
              </a:rPr>
              <a:t>motivational</a:t>
            </a:r>
            <a:r>
              <a:rPr sz="816" b="1" spc="-10">
                <a:solidFill>
                  <a:srgbClr val="3C3C3B"/>
                </a:solidFill>
                <a:latin typeface="Verdana"/>
                <a:cs typeface="Verdana"/>
              </a:rPr>
              <a:t> </a:t>
            </a:r>
            <a:r>
              <a:rPr sz="816" b="1" spc="-7">
                <a:solidFill>
                  <a:srgbClr val="3C3C3B"/>
                </a:solidFill>
                <a:latin typeface="Verdana"/>
                <a:cs typeface="Verdana"/>
              </a:rPr>
              <a:t>interviewing </a:t>
            </a:r>
            <a:r>
              <a:rPr sz="816" b="1">
                <a:solidFill>
                  <a:srgbClr val="3C3C3B"/>
                </a:solidFill>
                <a:latin typeface="Verdana"/>
                <a:cs typeface="Verdana"/>
              </a:rPr>
              <a:t>approach</a:t>
            </a:r>
            <a:r>
              <a:rPr sz="816" b="1" spc="-20">
                <a:solidFill>
                  <a:srgbClr val="3C3C3B"/>
                </a:solidFill>
                <a:latin typeface="Verdana"/>
                <a:cs typeface="Verdana"/>
              </a:rPr>
              <a:t> </a:t>
            </a:r>
            <a:r>
              <a:rPr sz="816" b="1">
                <a:solidFill>
                  <a:srgbClr val="3C3C3B"/>
                </a:solidFill>
                <a:latin typeface="Verdana"/>
                <a:cs typeface="Verdana"/>
              </a:rPr>
              <a:t>to</a:t>
            </a:r>
            <a:r>
              <a:rPr sz="816" b="1" spc="-10">
                <a:solidFill>
                  <a:srgbClr val="3C3C3B"/>
                </a:solidFill>
                <a:latin typeface="Verdana"/>
                <a:cs typeface="Verdana"/>
              </a:rPr>
              <a:t> </a:t>
            </a:r>
            <a:r>
              <a:rPr sz="816" b="1">
                <a:solidFill>
                  <a:srgbClr val="3C3C3B"/>
                </a:solidFill>
                <a:latin typeface="Verdana"/>
                <a:cs typeface="Verdana"/>
              </a:rPr>
              <a:t>support</a:t>
            </a:r>
            <a:r>
              <a:rPr sz="816" b="1" spc="-14">
                <a:solidFill>
                  <a:srgbClr val="3C3C3B"/>
                </a:solidFill>
                <a:latin typeface="Verdana"/>
                <a:cs typeface="Verdana"/>
              </a:rPr>
              <a:t> </a:t>
            </a:r>
            <a:r>
              <a:rPr sz="816" b="1">
                <a:solidFill>
                  <a:srgbClr val="3C3C3B"/>
                </a:solidFill>
                <a:latin typeface="Verdana"/>
                <a:cs typeface="Verdana"/>
              </a:rPr>
              <a:t>positive</a:t>
            </a:r>
            <a:r>
              <a:rPr sz="816" b="1" spc="-14">
                <a:solidFill>
                  <a:srgbClr val="3C3C3B"/>
                </a:solidFill>
                <a:latin typeface="Verdana"/>
                <a:cs typeface="Verdana"/>
              </a:rPr>
              <a:t> </a:t>
            </a:r>
            <a:r>
              <a:rPr sz="816" b="1" spc="-7">
                <a:solidFill>
                  <a:srgbClr val="3C3C3B"/>
                </a:solidFill>
                <a:latin typeface="Verdana"/>
                <a:cs typeface="Verdana"/>
              </a:rPr>
              <a:t>patient outcomes:</a:t>
            </a:r>
            <a:endParaRPr sz="816">
              <a:latin typeface="Verdana"/>
              <a:cs typeface="Verdana"/>
            </a:endParaRPr>
          </a:p>
          <a:p>
            <a:pPr marL="134741" marR="332535" indent="1296">
              <a:lnSpc>
                <a:spcPct val="160000"/>
              </a:lnSpc>
              <a:spcBef>
                <a:spcPts val="7"/>
              </a:spcBef>
            </a:pPr>
            <a:r>
              <a:rPr sz="1275" b="1" baseline="8888">
                <a:solidFill>
                  <a:srgbClr val="FFFFFF"/>
                </a:solidFill>
                <a:latin typeface="Verdana"/>
                <a:cs typeface="Verdana"/>
              </a:rPr>
              <a:t>R</a:t>
            </a:r>
            <a:r>
              <a:rPr sz="1275" b="1" spc="301" baseline="8888">
                <a:solidFill>
                  <a:srgbClr val="FFFFFF"/>
                </a:solidFill>
                <a:latin typeface="Verdana"/>
                <a:cs typeface="Verdana"/>
              </a:rPr>
              <a:t> </a:t>
            </a:r>
            <a:r>
              <a:rPr sz="816" b="1">
                <a:solidFill>
                  <a:srgbClr val="3C3C3B"/>
                </a:solidFill>
                <a:latin typeface="Verdana"/>
                <a:cs typeface="Verdana"/>
              </a:rPr>
              <a:t>ESIST</a:t>
            </a:r>
            <a:r>
              <a:rPr sz="816" b="1" spc="-24">
                <a:solidFill>
                  <a:srgbClr val="3C3C3B"/>
                </a:solidFill>
                <a:latin typeface="Verdana"/>
                <a:cs typeface="Verdana"/>
              </a:rPr>
              <a:t> </a:t>
            </a:r>
            <a:r>
              <a:rPr sz="816">
                <a:solidFill>
                  <a:srgbClr val="3C3C3B"/>
                </a:solidFill>
                <a:latin typeface="Verdana"/>
                <a:cs typeface="Verdana"/>
              </a:rPr>
              <a:t>telling</a:t>
            </a:r>
            <a:r>
              <a:rPr sz="816" spc="-31">
                <a:solidFill>
                  <a:srgbClr val="3C3C3B"/>
                </a:solidFill>
                <a:latin typeface="Verdana"/>
                <a:cs typeface="Verdana"/>
              </a:rPr>
              <a:t> </a:t>
            </a:r>
            <a:r>
              <a:rPr sz="816">
                <a:solidFill>
                  <a:srgbClr val="3C3C3B"/>
                </a:solidFill>
                <a:latin typeface="Verdana"/>
                <a:cs typeface="Verdana"/>
              </a:rPr>
              <a:t>them</a:t>
            </a:r>
            <a:r>
              <a:rPr sz="816" spc="-31">
                <a:solidFill>
                  <a:srgbClr val="3C3C3B"/>
                </a:solidFill>
                <a:latin typeface="Verdana"/>
                <a:cs typeface="Verdana"/>
              </a:rPr>
              <a:t> </a:t>
            </a:r>
            <a:r>
              <a:rPr sz="816">
                <a:solidFill>
                  <a:srgbClr val="3C3C3B"/>
                </a:solidFill>
                <a:latin typeface="Verdana"/>
                <a:cs typeface="Verdana"/>
              </a:rPr>
              <a:t>what</a:t>
            </a:r>
            <a:r>
              <a:rPr sz="816" spc="-31">
                <a:solidFill>
                  <a:srgbClr val="3C3C3B"/>
                </a:solidFill>
                <a:latin typeface="Verdana"/>
                <a:cs typeface="Verdana"/>
              </a:rPr>
              <a:t> </a:t>
            </a:r>
            <a:r>
              <a:rPr sz="816">
                <a:solidFill>
                  <a:srgbClr val="3C3C3B"/>
                </a:solidFill>
                <a:latin typeface="Verdana"/>
                <a:cs typeface="Verdana"/>
              </a:rPr>
              <a:t>to</a:t>
            </a:r>
            <a:r>
              <a:rPr sz="816" spc="-27">
                <a:solidFill>
                  <a:srgbClr val="3C3C3B"/>
                </a:solidFill>
                <a:latin typeface="Verdana"/>
                <a:cs typeface="Verdana"/>
              </a:rPr>
              <a:t> </a:t>
            </a:r>
            <a:r>
              <a:rPr sz="816" spc="-17">
                <a:solidFill>
                  <a:srgbClr val="3C3C3B"/>
                </a:solidFill>
                <a:latin typeface="Verdana"/>
                <a:cs typeface="Verdana"/>
              </a:rPr>
              <a:t>do </a:t>
            </a:r>
            <a:r>
              <a:rPr sz="1275" b="1" baseline="6666">
                <a:solidFill>
                  <a:srgbClr val="FFFFFF"/>
                </a:solidFill>
                <a:latin typeface="Verdana"/>
                <a:cs typeface="Verdana"/>
              </a:rPr>
              <a:t>U</a:t>
            </a:r>
            <a:r>
              <a:rPr sz="1275" b="1" spc="321" baseline="6666">
                <a:solidFill>
                  <a:srgbClr val="FFFFFF"/>
                </a:solidFill>
                <a:latin typeface="Verdana"/>
                <a:cs typeface="Verdana"/>
              </a:rPr>
              <a:t> </a:t>
            </a:r>
            <a:r>
              <a:rPr sz="816" b="1">
                <a:solidFill>
                  <a:srgbClr val="3C3C3B"/>
                </a:solidFill>
                <a:latin typeface="Verdana"/>
                <a:cs typeface="Verdana"/>
              </a:rPr>
              <a:t>NDERSTAND</a:t>
            </a:r>
            <a:r>
              <a:rPr sz="816" b="1" spc="3">
                <a:solidFill>
                  <a:srgbClr val="3C3C3B"/>
                </a:solidFill>
                <a:latin typeface="Verdana"/>
                <a:cs typeface="Verdana"/>
              </a:rPr>
              <a:t> </a:t>
            </a:r>
            <a:r>
              <a:rPr sz="816">
                <a:solidFill>
                  <a:srgbClr val="3C3C3B"/>
                </a:solidFill>
                <a:latin typeface="Verdana"/>
                <a:cs typeface="Verdana"/>
              </a:rPr>
              <a:t>their</a:t>
            </a:r>
            <a:r>
              <a:rPr sz="816" spc="-7">
                <a:solidFill>
                  <a:srgbClr val="3C3C3B"/>
                </a:solidFill>
                <a:latin typeface="Verdana"/>
                <a:cs typeface="Verdana"/>
              </a:rPr>
              <a:t> motivations </a:t>
            </a:r>
            <a:r>
              <a:rPr sz="1275" b="1" baseline="4444">
                <a:solidFill>
                  <a:srgbClr val="FFFFFF"/>
                </a:solidFill>
                <a:latin typeface="Verdana"/>
                <a:cs typeface="Verdana"/>
              </a:rPr>
              <a:t>L</a:t>
            </a:r>
            <a:r>
              <a:rPr sz="1275" b="1" spc="433" baseline="4444">
                <a:solidFill>
                  <a:srgbClr val="FFFFFF"/>
                </a:solidFill>
                <a:latin typeface="Verdana"/>
                <a:cs typeface="Verdana"/>
              </a:rPr>
              <a:t> </a:t>
            </a:r>
            <a:r>
              <a:rPr sz="816" b="1">
                <a:solidFill>
                  <a:srgbClr val="3C3C3B"/>
                </a:solidFill>
                <a:latin typeface="Verdana"/>
                <a:cs typeface="Verdana"/>
              </a:rPr>
              <a:t>ISTEN</a:t>
            </a:r>
            <a:r>
              <a:rPr sz="816" b="1" spc="3">
                <a:solidFill>
                  <a:srgbClr val="3C3C3B"/>
                </a:solidFill>
                <a:latin typeface="Verdana"/>
                <a:cs typeface="Verdana"/>
              </a:rPr>
              <a:t> </a:t>
            </a:r>
            <a:r>
              <a:rPr sz="816">
                <a:solidFill>
                  <a:srgbClr val="3C3C3B"/>
                </a:solidFill>
                <a:latin typeface="Verdana"/>
                <a:cs typeface="Verdana"/>
              </a:rPr>
              <a:t>with</a:t>
            </a:r>
            <a:r>
              <a:rPr sz="816" spc="-3">
                <a:solidFill>
                  <a:srgbClr val="3C3C3B"/>
                </a:solidFill>
                <a:latin typeface="Verdana"/>
                <a:cs typeface="Verdana"/>
              </a:rPr>
              <a:t> </a:t>
            </a:r>
            <a:r>
              <a:rPr sz="816" spc="-7">
                <a:solidFill>
                  <a:srgbClr val="3C3C3B"/>
                </a:solidFill>
                <a:latin typeface="Verdana"/>
                <a:cs typeface="Verdana"/>
              </a:rPr>
              <a:t>empathy</a:t>
            </a:r>
            <a:endParaRPr sz="816">
              <a:latin typeface="Verdana"/>
              <a:cs typeface="Verdana"/>
            </a:endParaRPr>
          </a:p>
          <a:p>
            <a:pPr marL="141651">
              <a:spcBef>
                <a:spcPts val="612"/>
              </a:spcBef>
            </a:pPr>
            <a:r>
              <a:rPr sz="1275" b="1" baseline="2222">
                <a:solidFill>
                  <a:srgbClr val="FFFFFF"/>
                </a:solidFill>
                <a:latin typeface="Verdana"/>
                <a:cs typeface="Verdana"/>
              </a:rPr>
              <a:t>E</a:t>
            </a:r>
            <a:r>
              <a:rPr sz="1275" b="1" spc="413" baseline="2222">
                <a:solidFill>
                  <a:srgbClr val="FFFFFF"/>
                </a:solidFill>
                <a:latin typeface="Verdana"/>
                <a:cs typeface="Verdana"/>
              </a:rPr>
              <a:t> </a:t>
            </a:r>
            <a:r>
              <a:rPr sz="816" b="1">
                <a:solidFill>
                  <a:srgbClr val="3C3C3B"/>
                </a:solidFill>
                <a:latin typeface="Verdana"/>
                <a:cs typeface="Verdana"/>
              </a:rPr>
              <a:t>MPOWER</a:t>
            </a:r>
            <a:r>
              <a:rPr sz="816" b="1" spc="7">
                <a:solidFill>
                  <a:srgbClr val="3C3C3B"/>
                </a:solidFill>
                <a:latin typeface="Verdana"/>
                <a:cs typeface="Verdana"/>
              </a:rPr>
              <a:t> </a:t>
            </a:r>
            <a:r>
              <a:rPr sz="816" spc="-14">
                <a:solidFill>
                  <a:srgbClr val="3C3C3B"/>
                </a:solidFill>
                <a:latin typeface="Verdana"/>
                <a:cs typeface="Verdana"/>
              </a:rPr>
              <a:t>them</a:t>
            </a:r>
            <a:endParaRPr sz="816">
              <a:latin typeface="Verdana"/>
              <a:cs typeface="Verdana"/>
            </a:endParaRPr>
          </a:p>
        </p:txBody>
      </p:sp>
      <p:sp>
        <p:nvSpPr>
          <p:cNvPr id="67" name="object 67"/>
          <p:cNvSpPr txBox="1"/>
          <p:nvPr/>
        </p:nvSpPr>
        <p:spPr>
          <a:xfrm>
            <a:off x="3992301" y="3168491"/>
            <a:ext cx="1767187" cy="1405001"/>
          </a:xfrm>
          <a:prstGeom prst="rect">
            <a:avLst/>
          </a:prstGeom>
        </p:spPr>
        <p:txBody>
          <a:bodyPr vert="horz" wrap="square" lIns="0" tIns="8637" rIns="0" bIns="0" rtlCol="0">
            <a:spAutoFit/>
          </a:bodyPr>
          <a:lstStyle/>
          <a:p>
            <a:pPr marL="8637" marR="224137">
              <a:lnSpc>
                <a:spcPct val="114599"/>
              </a:lnSpc>
              <a:spcBef>
                <a:spcPts val="68"/>
              </a:spcBef>
            </a:pPr>
            <a:r>
              <a:rPr sz="544">
                <a:latin typeface="Verdana"/>
                <a:cs typeface="Verdana"/>
              </a:rPr>
              <a:t>Your</a:t>
            </a:r>
            <a:r>
              <a:rPr sz="544" spc="-14">
                <a:latin typeface="Verdana"/>
                <a:cs typeface="Verdana"/>
              </a:rPr>
              <a:t> </a:t>
            </a:r>
            <a:r>
              <a:rPr sz="544">
                <a:latin typeface="Verdana"/>
                <a:cs typeface="Verdana"/>
              </a:rPr>
              <a:t>concerns</a:t>
            </a:r>
            <a:r>
              <a:rPr sz="544" spc="-14">
                <a:latin typeface="Verdana"/>
                <a:cs typeface="Verdana"/>
              </a:rPr>
              <a:t> </a:t>
            </a:r>
            <a:r>
              <a:rPr sz="544">
                <a:latin typeface="Verdana"/>
                <a:cs typeface="Verdana"/>
              </a:rPr>
              <a:t>about</a:t>
            </a:r>
            <a:r>
              <a:rPr sz="544" spc="-14">
                <a:latin typeface="Verdana"/>
                <a:cs typeface="Verdana"/>
              </a:rPr>
              <a:t> </a:t>
            </a:r>
            <a:r>
              <a:rPr sz="544">
                <a:latin typeface="Verdana"/>
                <a:cs typeface="Verdana"/>
              </a:rPr>
              <a:t>who</a:t>
            </a:r>
            <a:r>
              <a:rPr sz="544" spc="-17">
                <a:latin typeface="Verdana"/>
                <a:cs typeface="Verdana"/>
              </a:rPr>
              <a:t> </a:t>
            </a:r>
            <a:r>
              <a:rPr sz="544">
                <a:latin typeface="Verdana"/>
                <a:cs typeface="Verdana"/>
              </a:rPr>
              <a:t>will</a:t>
            </a:r>
            <a:r>
              <a:rPr sz="544" spc="-17">
                <a:latin typeface="Verdana"/>
                <a:cs typeface="Verdana"/>
              </a:rPr>
              <a:t> </a:t>
            </a:r>
            <a:r>
              <a:rPr sz="544">
                <a:latin typeface="Verdana"/>
                <a:cs typeface="Verdana"/>
              </a:rPr>
              <a:t>benefit</a:t>
            </a:r>
            <a:r>
              <a:rPr sz="544" spc="-14">
                <a:latin typeface="Verdana"/>
                <a:cs typeface="Verdana"/>
              </a:rPr>
              <a:t> </a:t>
            </a:r>
            <a:r>
              <a:rPr sz="544">
                <a:latin typeface="Verdana"/>
                <a:cs typeface="Verdana"/>
              </a:rPr>
              <a:t>from</a:t>
            </a:r>
            <a:r>
              <a:rPr sz="544" spc="-14">
                <a:latin typeface="Verdana"/>
                <a:cs typeface="Verdana"/>
              </a:rPr>
              <a:t> </a:t>
            </a:r>
            <a:r>
              <a:rPr sz="544" spc="-34">
                <a:latin typeface="Verdana"/>
                <a:cs typeface="Verdana"/>
              </a:rPr>
              <a:t>a </a:t>
            </a:r>
            <a:r>
              <a:rPr sz="544">
                <a:latin typeface="Verdana"/>
                <a:cs typeface="Verdana"/>
              </a:rPr>
              <a:t>clinical</a:t>
            </a:r>
            <a:r>
              <a:rPr sz="544" spc="-7">
                <a:latin typeface="Verdana"/>
                <a:cs typeface="Verdana"/>
              </a:rPr>
              <a:t> </a:t>
            </a:r>
            <a:r>
              <a:rPr sz="544">
                <a:latin typeface="Verdana"/>
                <a:cs typeface="Verdana"/>
              </a:rPr>
              <a:t>trial</a:t>
            </a:r>
            <a:r>
              <a:rPr sz="544" spc="-7">
                <a:latin typeface="Verdana"/>
                <a:cs typeface="Verdana"/>
              </a:rPr>
              <a:t> </a:t>
            </a:r>
            <a:r>
              <a:rPr sz="544">
                <a:latin typeface="Verdana"/>
                <a:cs typeface="Verdana"/>
              </a:rPr>
              <a:t>is</a:t>
            </a:r>
            <a:r>
              <a:rPr sz="544" spc="-10">
                <a:latin typeface="Verdana"/>
                <a:cs typeface="Verdana"/>
              </a:rPr>
              <a:t> </a:t>
            </a:r>
            <a:r>
              <a:rPr sz="544">
                <a:latin typeface="Verdana"/>
                <a:cs typeface="Verdana"/>
              </a:rPr>
              <a:t>a</a:t>
            </a:r>
            <a:r>
              <a:rPr sz="544" spc="-7">
                <a:latin typeface="Verdana"/>
                <a:cs typeface="Verdana"/>
              </a:rPr>
              <a:t> </a:t>
            </a:r>
            <a:r>
              <a:rPr sz="544">
                <a:latin typeface="Verdana"/>
                <a:cs typeface="Verdana"/>
              </a:rPr>
              <a:t>valid</a:t>
            </a:r>
            <a:r>
              <a:rPr sz="544" spc="-3">
                <a:latin typeface="Verdana"/>
                <a:cs typeface="Verdana"/>
              </a:rPr>
              <a:t> </a:t>
            </a:r>
            <a:r>
              <a:rPr sz="544" spc="-7">
                <a:latin typeface="Verdana"/>
                <a:cs typeface="Verdana"/>
              </a:rPr>
              <a:t>issue</a:t>
            </a:r>
            <a:endParaRPr sz="544">
              <a:latin typeface="Verdana"/>
              <a:cs typeface="Verdana"/>
            </a:endParaRPr>
          </a:p>
          <a:p>
            <a:pPr marL="8637" marR="3455">
              <a:lnSpc>
                <a:spcPct val="114599"/>
              </a:lnSpc>
              <a:spcBef>
                <a:spcPts val="384"/>
              </a:spcBef>
            </a:pPr>
            <a:r>
              <a:rPr sz="544">
                <a:latin typeface="Verdana"/>
                <a:cs typeface="Verdana"/>
              </a:rPr>
              <a:t>You</a:t>
            </a:r>
            <a:r>
              <a:rPr sz="544" spc="-10">
                <a:latin typeface="Verdana"/>
                <a:cs typeface="Verdana"/>
              </a:rPr>
              <a:t> </a:t>
            </a:r>
            <a:r>
              <a:rPr sz="544">
                <a:latin typeface="Verdana"/>
                <a:cs typeface="Verdana"/>
              </a:rPr>
              <a:t>rightly</a:t>
            </a:r>
            <a:r>
              <a:rPr sz="544" spc="-10">
                <a:latin typeface="Verdana"/>
                <a:cs typeface="Verdana"/>
              </a:rPr>
              <a:t> </a:t>
            </a:r>
            <a:r>
              <a:rPr sz="544">
                <a:latin typeface="Verdana"/>
                <a:cs typeface="Verdana"/>
              </a:rPr>
              <a:t>want</a:t>
            </a:r>
            <a:r>
              <a:rPr sz="544" spc="-10">
                <a:latin typeface="Verdana"/>
                <a:cs typeface="Verdana"/>
              </a:rPr>
              <a:t> </a:t>
            </a:r>
            <a:r>
              <a:rPr sz="544">
                <a:latin typeface="Verdana"/>
                <a:cs typeface="Verdana"/>
              </a:rPr>
              <a:t>to</a:t>
            </a:r>
            <a:r>
              <a:rPr sz="544" spc="-10">
                <a:latin typeface="Verdana"/>
                <a:cs typeface="Verdana"/>
              </a:rPr>
              <a:t> </a:t>
            </a:r>
            <a:r>
              <a:rPr sz="544">
                <a:latin typeface="Verdana"/>
                <a:cs typeface="Verdana"/>
              </a:rPr>
              <a:t>know</a:t>
            </a:r>
            <a:r>
              <a:rPr sz="544" spc="-7">
                <a:latin typeface="Verdana"/>
                <a:cs typeface="Verdana"/>
              </a:rPr>
              <a:t> </a:t>
            </a:r>
            <a:r>
              <a:rPr sz="544">
                <a:latin typeface="Verdana"/>
                <a:cs typeface="Verdana"/>
              </a:rPr>
              <a:t>if</a:t>
            </a:r>
            <a:r>
              <a:rPr sz="544" spc="-14">
                <a:latin typeface="Verdana"/>
                <a:cs typeface="Verdana"/>
              </a:rPr>
              <a:t> </a:t>
            </a:r>
            <a:r>
              <a:rPr sz="544">
                <a:latin typeface="Verdana"/>
                <a:cs typeface="Verdana"/>
              </a:rPr>
              <a:t>the</a:t>
            </a:r>
            <a:r>
              <a:rPr sz="544" spc="-10">
                <a:latin typeface="Verdana"/>
                <a:cs typeface="Verdana"/>
              </a:rPr>
              <a:t> </a:t>
            </a:r>
            <a:r>
              <a:rPr sz="544">
                <a:latin typeface="Verdana"/>
                <a:cs typeface="Verdana"/>
              </a:rPr>
              <a:t>people</a:t>
            </a:r>
            <a:r>
              <a:rPr sz="544" spc="-10">
                <a:latin typeface="Verdana"/>
                <a:cs typeface="Verdana"/>
              </a:rPr>
              <a:t> </a:t>
            </a:r>
            <a:r>
              <a:rPr sz="544">
                <a:latin typeface="Verdana"/>
                <a:cs typeface="Verdana"/>
              </a:rPr>
              <a:t>that</a:t>
            </a:r>
            <a:r>
              <a:rPr sz="544" spc="-7">
                <a:latin typeface="Verdana"/>
                <a:cs typeface="Verdana"/>
              </a:rPr>
              <a:t> benefit </a:t>
            </a:r>
            <a:r>
              <a:rPr sz="544">
                <a:latin typeface="Verdana"/>
                <a:cs typeface="Verdana"/>
              </a:rPr>
              <a:t>are</a:t>
            </a:r>
            <a:r>
              <a:rPr sz="544" spc="-10">
                <a:latin typeface="Verdana"/>
                <a:cs typeface="Verdana"/>
              </a:rPr>
              <a:t> </a:t>
            </a:r>
            <a:r>
              <a:rPr sz="544">
                <a:latin typeface="Verdana"/>
                <a:cs typeface="Verdana"/>
              </a:rPr>
              <a:t>the</a:t>
            </a:r>
            <a:r>
              <a:rPr sz="544" spc="-7">
                <a:latin typeface="Verdana"/>
                <a:cs typeface="Verdana"/>
              </a:rPr>
              <a:t> </a:t>
            </a:r>
            <a:r>
              <a:rPr sz="544">
                <a:latin typeface="Verdana"/>
                <a:cs typeface="Verdana"/>
              </a:rPr>
              <a:t>patients</a:t>
            </a:r>
            <a:r>
              <a:rPr sz="544" spc="-7">
                <a:latin typeface="Verdana"/>
                <a:cs typeface="Verdana"/>
              </a:rPr>
              <a:t> </a:t>
            </a:r>
            <a:r>
              <a:rPr sz="544">
                <a:latin typeface="Verdana"/>
                <a:cs typeface="Verdana"/>
              </a:rPr>
              <a:t>who</a:t>
            </a:r>
            <a:r>
              <a:rPr sz="544" spc="-10">
                <a:latin typeface="Verdana"/>
                <a:cs typeface="Verdana"/>
              </a:rPr>
              <a:t> </a:t>
            </a:r>
            <a:r>
              <a:rPr sz="544">
                <a:latin typeface="Verdana"/>
                <a:cs typeface="Verdana"/>
              </a:rPr>
              <a:t>have</a:t>
            </a:r>
            <a:r>
              <a:rPr sz="544" spc="-7">
                <a:latin typeface="Verdana"/>
                <a:cs typeface="Verdana"/>
              </a:rPr>
              <a:t> </a:t>
            </a:r>
            <a:r>
              <a:rPr sz="544">
                <a:latin typeface="Verdana"/>
                <a:cs typeface="Verdana"/>
              </a:rPr>
              <a:t>the</a:t>
            </a:r>
            <a:r>
              <a:rPr sz="544" spc="-7">
                <a:latin typeface="Verdana"/>
                <a:cs typeface="Verdana"/>
              </a:rPr>
              <a:t> </a:t>
            </a:r>
            <a:r>
              <a:rPr sz="544">
                <a:latin typeface="Verdana"/>
                <a:cs typeface="Verdana"/>
              </a:rPr>
              <a:t>same</a:t>
            </a:r>
            <a:r>
              <a:rPr sz="544" spc="-7">
                <a:latin typeface="Verdana"/>
                <a:cs typeface="Verdana"/>
              </a:rPr>
              <a:t> </a:t>
            </a:r>
            <a:r>
              <a:rPr sz="544">
                <a:latin typeface="Verdana"/>
                <a:cs typeface="Verdana"/>
              </a:rPr>
              <a:t>condition</a:t>
            </a:r>
            <a:r>
              <a:rPr sz="544" spc="-7">
                <a:latin typeface="Verdana"/>
                <a:cs typeface="Verdana"/>
              </a:rPr>
              <a:t> </a:t>
            </a:r>
            <a:r>
              <a:rPr sz="544" spc="-17">
                <a:latin typeface="Verdana"/>
                <a:cs typeface="Verdana"/>
              </a:rPr>
              <a:t>as you</a:t>
            </a:r>
            <a:endParaRPr sz="544">
              <a:latin typeface="Verdana"/>
              <a:cs typeface="Verdana"/>
            </a:endParaRPr>
          </a:p>
          <a:p>
            <a:pPr marL="8637" marR="28935">
              <a:lnSpc>
                <a:spcPct val="114599"/>
              </a:lnSpc>
              <a:spcBef>
                <a:spcPts val="384"/>
              </a:spcBef>
            </a:pPr>
            <a:r>
              <a:rPr sz="544" spc="-7">
                <a:latin typeface="Verdana"/>
                <a:cs typeface="Verdana"/>
              </a:rPr>
              <a:t>Trials</a:t>
            </a:r>
            <a:r>
              <a:rPr sz="544" spc="-20">
                <a:latin typeface="Verdana"/>
                <a:cs typeface="Verdana"/>
              </a:rPr>
              <a:t> </a:t>
            </a:r>
            <a:r>
              <a:rPr sz="544">
                <a:latin typeface="Verdana"/>
                <a:cs typeface="Verdana"/>
              </a:rPr>
              <a:t>are</a:t>
            </a:r>
            <a:r>
              <a:rPr sz="544" spc="-10">
                <a:latin typeface="Verdana"/>
                <a:cs typeface="Verdana"/>
              </a:rPr>
              <a:t> </a:t>
            </a:r>
            <a:r>
              <a:rPr sz="544">
                <a:latin typeface="Verdana"/>
                <a:cs typeface="Verdana"/>
              </a:rPr>
              <a:t>designed</a:t>
            </a:r>
            <a:r>
              <a:rPr sz="544" spc="-10">
                <a:latin typeface="Verdana"/>
                <a:cs typeface="Verdana"/>
              </a:rPr>
              <a:t> </a:t>
            </a:r>
            <a:r>
              <a:rPr sz="544">
                <a:latin typeface="Verdana"/>
                <a:cs typeface="Verdana"/>
              </a:rPr>
              <a:t>for</a:t>
            </a:r>
            <a:r>
              <a:rPr sz="544" spc="-10">
                <a:latin typeface="Verdana"/>
                <a:cs typeface="Verdana"/>
              </a:rPr>
              <a:t> </a:t>
            </a:r>
            <a:r>
              <a:rPr sz="544">
                <a:latin typeface="Verdana"/>
                <a:cs typeface="Verdana"/>
              </a:rPr>
              <a:t>and</a:t>
            </a:r>
            <a:r>
              <a:rPr sz="544" spc="-10">
                <a:latin typeface="Verdana"/>
                <a:cs typeface="Verdana"/>
              </a:rPr>
              <a:t> </a:t>
            </a:r>
            <a:r>
              <a:rPr sz="544">
                <a:latin typeface="Verdana"/>
                <a:cs typeface="Verdana"/>
              </a:rPr>
              <a:t>with</a:t>
            </a:r>
            <a:r>
              <a:rPr sz="544" spc="-14">
                <a:latin typeface="Verdana"/>
                <a:cs typeface="Verdana"/>
              </a:rPr>
              <a:t> </a:t>
            </a:r>
            <a:r>
              <a:rPr sz="544">
                <a:latin typeface="Verdana"/>
                <a:cs typeface="Verdana"/>
              </a:rPr>
              <a:t>patients.</a:t>
            </a:r>
            <a:r>
              <a:rPr sz="544" spc="-10">
                <a:latin typeface="Verdana"/>
                <a:cs typeface="Verdana"/>
              </a:rPr>
              <a:t> </a:t>
            </a:r>
            <a:r>
              <a:rPr sz="544" spc="-7">
                <a:latin typeface="Verdana"/>
                <a:cs typeface="Verdana"/>
              </a:rPr>
              <a:t>Patients </a:t>
            </a:r>
            <a:r>
              <a:rPr sz="544">
                <a:latin typeface="Verdana"/>
                <a:cs typeface="Verdana"/>
              </a:rPr>
              <a:t>are</a:t>
            </a:r>
            <a:r>
              <a:rPr sz="544" spc="-14">
                <a:latin typeface="Verdana"/>
                <a:cs typeface="Verdana"/>
              </a:rPr>
              <a:t> </a:t>
            </a:r>
            <a:r>
              <a:rPr sz="544">
                <a:latin typeface="Verdana"/>
                <a:cs typeface="Verdana"/>
              </a:rPr>
              <a:t>involved</a:t>
            </a:r>
            <a:r>
              <a:rPr sz="544" spc="-14">
                <a:latin typeface="Verdana"/>
                <a:cs typeface="Verdana"/>
              </a:rPr>
              <a:t> </a:t>
            </a:r>
            <a:r>
              <a:rPr sz="544">
                <a:latin typeface="Verdana"/>
                <a:cs typeface="Verdana"/>
              </a:rPr>
              <a:t>from</a:t>
            </a:r>
            <a:r>
              <a:rPr sz="544" spc="-14">
                <a:latin typeface="Verdana"/>
                <a:cs typeface="Verdana"/>
              </a:rPr>
              <a:t> </a:t>
            </a:r>
            <a:r>
              <a:rPr sz="544">
                <a:latin typeface="Verdana"/>
                <a:cs typeface="Verdana"/>
              </a:rPr>
              <a:t>the</a:t>
            </a:r>
            <a:r>
              <a:rPr sz="544" spc="-14">
                <a:latin typeface="Verdana"/>
                <a:cs typeface="Verdana"/>
              </a:rPr>
              <a:t> </a:t>
            </a:r>
            <a:r>
              <a:rPr sz="544">
                <a:latin typeface="Verdana"/>
                <a:cs typeface="Verdana"/>
              </a:rPr>
              <a:t>beginning.</a:t>
            </a:r>
            <a:r>
              <a:rPr sz="544" spc="-14">
                <a:latin typeface="Verdana"/>
                <a:cs typeface="Verdana"/>
              </a:rPr>
              <a:t> </a:t>
            </a:r>
            <a:r>
              <a:rPr sz="544">
                <a:latin typeface="Verdana"/>
                <a:cs typeface="Verdana"/>
              </a:rPr>
              <a:t>Patients’</a:t>
            </a:r>
            <a:r>
              <a:rPr sz="544" spc="-10">
                <a:latin typeface="Verdana"/>
                <a:cs typeface="Verdana"/>
              </a:rPr>
              <a:t> </a:t>
            </a:r>
            <a:r>
              <a:rPr sz="544" spc="-7">
                <a:latin typeface="Verdana"/>
                <a:cs typeface="Verdana"/>
              </a:rPr>
              <a:t>needs </a:t>
            </a:r>
            <a:r>
              <a:rPr sz="544">
                <a:latin typeface="Verdana"/>
                <a:cs typeface="Verdana"/>
              </a:rPr>
              <a:t>come</a:t>
            </a:r>
            <a:r>
              <a:rPr sz="544" spc="-7">
                <a:latin typeface="Verdana"/>
                <a:cs typeface="Verdana"/>
              </a:rPr>
              <a:t> </a:t>
            </a:r>
            <a:r>
              <a:rPr sz="544">
                <a:latin typeface="Verdana"/>
                <a:cs typeface="Verdana"/>
              </a:rPr>
              <a:t>first.</a:t>
            </a:r>
            <a:r>
              <a:rPr sz="544" spc="-7">
                <a:latin typeface="Verdana"/>
                <a:cs typeface="Verdana"/>
              </a:rPr>
              <a:t> </a:t>
            </a:r>
            <a:r>
              <a:rPr sz="544">
                <a:latin typeface="Verdana"/>
                <a:cs typeface="Verdana"/>
              </a:rPr>
              <a:t>The</a:t>
            </a:r>
            <a:r>
              <a:rPr sz="544" spc="-7">
                <a:latin typeface="Verdana"/>
                <a:cs typeface="Verdana"/>
              </a:rPr>
              <a:t> </a:t>
            </a:r>
            <a:r>
              <a:rPr sz="544">
                <a:latin typeface="Verdana"/>
                <a:cs typeface="Verdana"/>
              </a:rPr>
              <a:t>sole</a:t>
            </a:r>
            <a:r>
              <a:rPr sz="544" spc="-7">
                <a:latin typeface="Verdana"/>
                <a:cs typeface="Verdana"/>
              </a:rPr>
              <a:t> </a:t>
            </a:r>
            <a:r>
              <a:rPr sz="544">
                <a:latin typeface="Verdana"/>
                <a:cs typeface="Verdana"/>
              </a:rPr>
              <a:t>priority</a:t>
            </a:r>
            <a:r>
              <a:rPr sz="544" spc="-7">
                <a:latin typeface="Verdana"/>
                <a:cs typeface="Verdana"/>
              </a:rPr>
              <a:t> </a:t>
            </a:r>
            <a:r>
              <a:rPr sz="544">
                <a:latin typeface="Verdana"/>
                <a:cs typeface="Verdana"/>
              </a:rPr>
              <a:t>is</a:t>
            </a:r>
            <a:r>
              <a:rPr sz="544" spc="-10">
                <a:latin typeface="Verdana"/>
                <a:cs typeface="Verdana"/>
              </a:rPr>
              <a:t> </a:t>
            </a:r>
            <a:r>
              <a:rPr sz="544">
                <a:latin typeface="Verdana"/>
                <a:cs typeface="Verdana"/>
              </a:rPr>
              <a:t>to</a:t>
            </a:r>
            <a:r>
              <a:rPr sz="544" spc="-7">
                <a:latin typeface="Verdana"/>
                <a:cs typeface="Verdana"/>
              </a:rPr>
              <a:t> </a:t>
            </a:r>
            <a:r>
              <a:rPr sz="544">
                <a:latin typeface="Verdana"/>
                <a:cs typeface="Verdana"/>
              </a:rPr>
              <a:t>find</a:t>
            </a:r>
            <a:r>
              <a:rPr sz="544" spc="-3">
                <a:latin typeface="Verdana"/>
                <a:cs typeface="Verdana"/>
              </a:rPr>
              <a:t> </a:t>
            </a:r>
            <a:r>
              <a:rPr sz="544">
                <a:latin typeface="Verdana"/>
                <a:cs typeface="Verdana"/>
              </a:rPr>
              <a:t>ways</a:t>
            </a:r>
            <a:r>
              <a:rPr sz="544" spc="-7">
                <a:latin typeface="Verdana"/>
                <a:cs typeface="Verdana"/>
              </a:rPr>
              <a:t> </a:t>
            </a:r>
            <a:r>
              <a:rPr sz="544" spc="-17">
                <a:latin typeface="Verdana"/>
                <a:cs typeface="Verdana"/>
              </a:rPr>
              <a:t>to </a:t>
            </a:r>
            <a:r>
              <a:rPr sz="544">
                <a:latin typeface="Verdana"/>
                <a:cs typeface="Verdana"/>
              </a:rPr>
              <a:t>improve</a:t>
            </a:r>
            <a:r>
              <a:rPr sz="544" spc="-17">
                <a:latin typeface="Verdana"/>
                <a:cs typeface="Verdana"/>
              </a:rPr>
              <a:t> </a:t>
            </a:r>
            <a:r>
              <a:rPr sz="544">
                <a:latin typeface="Verdana"/>
                <a:cs typeface="Verdana"/>
              </a:rPr>
              <a:t>the</a:t>
            </a:r>
            <a:r>
              <a:rPr sz="544" spc="-14">
                <a:latin typeface="Verdana"/>
                <a:cs typeface="Verdana"/>
              </a:rPr>
              <a:t> </a:t>
            </a:r>
            <a:r>
              <a:rPr sz="544">
                <a:latin typeface="Verdana"/>
                <a:cs typeface="Verdana"/>
              </a:rPr>
              <a:t>treatment</a:t>
            </a:r>
            <a:r>
              <a:rPr sz="544" spc="-14">
                <a:latin typeface="Verdana"/>
                <a:cs typeface="Verdana"/>
              </a:rPr>
              <a:t> </a:t>
            </a:r>
            <a:r>
              <a:rPr sz="544">
                <a:latin typeface="Verdana"/>
                <a:cs typeface="Verdana"/>
              </a:rPr>
              <a:t>of</a:t>
            </a:r>
            <a:r>
              <a:rPr sz="544" spc="-14">
                <a:latin typeface="Verdana"/>
                <a:cs typeface="Verdana"/>
              </a:rPr>
              <a:t> </a:t>
            </a:r>
            <a:r>
              <a:rPr sz="544">
                <a:latin typeface="Verdana"/>
                <a:cs typeface="Verdana"/>
              </a:rPr>
              <a:t>your</a:t>
            </a:r>
            <a:r>
              <a:rPr sz="544" spc="-14">
                <a:latin typeface="Verdana"/>
                <a:cs typeface="Verdana"/>
              </a:rPr>
              <a:t> </a:t>
            </a:r>
            <a:r>
              <a:rPr sz="544" spc="-7">
                <a:latin typeface="Verdana"/>
                <a:cs typeface="Verdana"/>
              </a:rPr>
              <a:t>condition</a:t>
            </a:r>
            <a:endParaRPr sz="544">
              <a:latin typeface="Verdana"/>
              <a:cs typeface="Verdana"/>
            </a:endParaRPr>
          </a:p>
          <a:p>
            <a:pPr marL="8637" marR="122217">
              <a:lnSpc>
                <a:spcPct val="114599"/>
              </a:lnSpc>
              <a:spcBef>
                <a:spcPts val="388"/>
              </a:spcBef>
            </a:pPr>
            <a:r>
              <a:rPr sz="544">
                <a:latin typeface="Verdana"/>
                <a:cs typeface="Verdana"/>
              </a:rPr>
              <a:t>The</a:t>
            </a:r>
            <a:r>
              <a:rPr sz="544" spc="-10">
                <a:latin typeface="Verdana"/>
                <a:cs typeface="Verdana"/>
              </a:rPr>
              <a:t> </a:t>
            </a:r>
            <a:r>
              <a:rPr sz="544">
                <a:latin typeface="Verdana"/>
                <a:cs typeface="Verdana"/>
              </a:rPr>
              <a:t>choice</a:t>
            </a:r>
            <a:r>
              <a:rPr sz="544" spc="-10">
                <a:latin typeface="Verdana"/>
                <a:cs typeface="Verdana"/>
              </a:rPr>
              <a:t> </a:t>
            </a:r>
            <a:r>
              <a:rPr sz="544">
                <a:latin typeface="Verdana"/>
                <a:cs typeface="Verdana"/>
              </a:rPr>
              <a:t>to</a:t>
            </a:r>
            <a:r>
              <a:rPr sz="544" spc="-10">
                <a:latin typeface="Verdana"/>
                <a:cs typeface="Verdana"/>
              </a:rPr>
              <a:t> </a:t>
            </a:r>
            <a:r>
              <a:rPr sz="544">
                <a:latin typeface="Verdana"/>
                <a:cs typeface="Verdana"/>
              </a:rPr>
              <a:t>participate</a:t>
            </a:r>
            <a:r>
              <a:rPr sz="544" spc="-10">
                <a:latin typeface="Verdana"/>
                <a:cs typeface="Verdana"/>
              </a:rPr>
              <a:t> </a:t>
            </a:r>
            <a:r>
              <a:rPr sz="544">
                <a:latin typeface="Verdana"/>
                <a:cs typeface="Verdana"/>
              </a:rPr>
              <a:t>is</a:t>
            </a:r>
            <a:r>
              <a:rPr sz="544" spc="-14">
                <a:latin typeface="Verdana"/>
                <a:cs typeface="Verdana"/>
              </a:rPr>
              <a:t> </a:t>
            </a:r>
            <a:r>
              <a:rPr sz="544">
                <a:latin typeface="Verdana"/>
                <a:cs typeface="Verdana"/>
              </a:rPr>
              <a:t>always</a:t>
            </a:r>
            <a:r>
              <a:rPr sz="544" spc="-10">
                <a:latin typeface="Verdana"/>
                <a:cs typeface="Verdana"/>
              </a:rPr>
              <a:t> </a:t>
            </a:r>
            <a:r>
              <a:rPr sz="544">
                <a:latin typeface="Verdana"/>
                <a:cs typeface="Verdana"/>
              </a:rPr>
              <a:t>yours.</a:t>
            </a:r>
            <a:r>
              <a:rPr sz="544" spc="-7">
                <a:latin typeface="Verdana"/>
                <a:cs typeface="Verdana"/>
              </a:rPr>
              <a:t> </a:t>
            </a:r>
            <a:r>
              <a:rPr sz="544" spc="-17">
                <a:latin typeface="Verdana"/>
                <a:cs typeface="Verdana"/>
              </a:rPr>
              <a:t>You </a:t>
            </a:r>
            <a:r>
              <a:rPr sz="544">
                <a:latin typeface="Verdana"/>
                <a:cs typeface="Verdana"/>
              </a:rPr>
              <a:t>should</a:t>
            </a:r>
            <a:r>
              <a:rPr sz="544" spc="-7">
                <a:latin typeface="Verdana"/>
                <a:cs typeface="Verdana"/>
              </a:rPr>
              <a:t> </a:t>
            </a:r>
            <a:r>
              <a:rPr sz="544">
                <a:latin typeface="Verdana"/>
                <a:cs typeface="Verdana"/>
              </a:rPr>
              <a:t>be</a:t>
            </a:r>
            <a:r>
              <a:rPr sz="544" spc="-3">
                <a:latin typeface="Verdana"/>
                <a:cs typeface="Verdana"/>
              </a:rPr>
              <a:t> </a:t>
            </a:r>
            <a:r>
              <a:rPr sz="544">
                <a:latin typeface="Verdana"/>
                <a:cs typeface="Verdana"/>
              </a:rPr>
              <a:t>comfortable</a:t>
            </a:r>
            <a:r>
              <a:rPr sz="544" spc="-7">
                <a:latin typeface="Verdana"/>
                <a:cs typeface="Verdana"/>
              </a:rPr>
              <a:t> </a:t>
            </a:r>
            <a:r>
              <a:rPr sz="544">
                <a:latin typeface="Verdana"/>
                <a:cs typeface="Verdana"/>
              </a:rPr>
              <a:t>the</a:t>
            </a:r>
            <a:r>
              <a:rPr sz="544" spc="-3">
                <a:latin typeface="Verdana"/>
                <a:cs typeface="Verdana"/>
              </a:rPr>
              <a:t> </a:t>
            </a:r>
            <a:r>
              <a:rPr sz="544">
                <a:latin typeface="Verdana"/>
                <a:cs typeface="Verdana"/>
              </a:rPr>
              <a:t>trial</a:t>
            </a:r>
            <a:r>
              <a:rPr sz="544" spc="-7">
                <a:latin typeface="Verdana"/>
                <a:cs typeface="Verdana"/>
              </a:rPr>
              <a:t> </a:t>
            </a:r>
            <a:r>
              <a:rPr sz="544">
                <a:latin typeface="Verdana"/>
                <a:cs typeface="Verdana"/>
              </a:rPr>
              <a:t>has</a:t>
            </a:r>
            <a:r>
              <a:rPr sz="544" spc="-3">
                <a:latin typeface="Verdana"/>
                <a:cs typeface="Verdana"/>
              </a:rPr>
              <a:t> </a:t>
            </a:r>
            <a:r>
              <a:rPr sz="544">
                <a:latin typeface="Verdana"/>
                <a:cs typeface="Verdana"/>
              </a:rPr>
              <a:t>been</a:t>
            </a:r>
            <a:r>
              <a:rPr sz="544" spc="-3">
                <a:latin typeface="Verdana"/>
                <a:cs typeface="Verdana"/>
              </a:rPr>
              <a:t> </a:t>
            </a:r>
            <a:r>
              <a:rPr sz="544" spc="-14">
                <a:latin typeface="Verdana"/>
                <a:cs typeface="Verdana"/>
              </a:rPr>
              <a:t>set- </a:t>
            </a:r>
            <a:r>
              <a:rPr sz="544">
                <a:latin typeface="Verdana"/>
                <a:cs typeface="Verdana"/>
              </a:rPr>
              <a:t>up</a:t>
            </a:r>
            <a:r>
              <a:rPr sz="544" spc="-17">
                <a:latin typeface="Verdana"/>
                <a:cs typeface="Verdana"/>
              </a:rPr>
              <a:t> </a:t>
            </a:r>
            <a:r>
              <a:rPr sz="544">
                <a:latin typeface="Verdana"/>
                <a:cs typeface="Verdana"/>
              </a:rPr>
              <a:t>and</a:t>
            </a:r>
            <a:r>
              <a:rPr sz="544" spc="-10">
                <a:latin typeface="Verdana"/>
                <a:cs typeface="Verdana"/>
              </a:rPr>
              <a:t> </a:t>
            </a:r>
            <a:r>
              <a:rPr sz="544">
                <a:latin typeface="Verdana"/>
                <a:cs typeface="Verdana"/>
              </a:rPr>
              <a:t>designed</a:t>
            </a:r>
            <a:r>
              <a:rPr sz="544" spc="-10">
                <a:latin typeface="Verdana"/>
                <a:cs typeface="Verdana"/>
              </a:rPr>
              <a:t> </a:t>
            </a:r>
            <a:r>
              <a:rPr sz="544">
                <a:latin typeface="Verdana"/>
                <a:cs typeface="Verdana"/>
              </a:rPr>
              <a:t>for</a:t>
            </a:r>
            <a:r>
              <a:rPr sz="544" spc="-10">
                <a:latin typeface="Verdana"/>
                <a:cs typeface="Verdana"/>
              </a:rPr>
              <a:t> </a:t>
            </a:r>
            <a:r>
              <a:rPr sz="544">
                <a:latin typeface="Verdana"/>
                <a:cs typeface="Verdana"/>
              </a:rPr>
              <a:t>all</a:t>
            </a:r>
            <a:r>
              <a:rPr sz="544" spc="-7">
                <a:latin typeface="Verdana"/>
                <a:cs typeface="Verdana"/>
              </a:rPr>
              <a:t> </a:t>
            </a:r>
            <a:r>
              <a:rPr sz="544">
                <a:latin typeface="Verdana"/>
                <a:cs typeface="Verdana"/>
              </a:rPr>
              <a:t>patients</a:t>
            </a:r>
            <a:r>
              <a:rPr sz="544" spc="-10">
                <a:latin typeface="Verdana"/>
                <a:cs typeface="Verdana"/>
              </a:rPr>
              <a:t> </a:t>
            </a:r>
            <a:r>
              <a:rPr sz="544">
                <a:latin typeface="Verdana"/>
                <a:cs typeface="Verdana"/>
              </a:rPr>
              <a:t>living</a:t>
            </a:r>
            <a:r>
              <a:rPr sz="544" spc="-14">
                <a:latin typeface="Verdana"/>
                <a:cs typeface="Verdana"/>
              </a:rPr>
              <a:t> </a:t>
            </a:r>
            <a:r>
              <a:rPr sz="544">
                <a:latin typeface="Verdana"/>
                <a:cs typeface="Verdana"/>
              </a:rPr>
              <a:t>with</a:t>
            </a:r>
            <a:r>
              <a:rPr sz="544" spc="-10">
                <a:latin typeface="Verdana"/>
                <a:cs typeface="Verdana"/>
              </a:rPr>
              <a:t> </a:t>
            </a:r>
            <a:r>
              <a:rPr sz="544" spc="-14">
                <a:latin typeface="Verdana"/>
                <a:cs typeface="Verdana"/>
              </a:rPr>
              <a:t>this </a:t>
            </a:r>
            <a:r>
              <a:rPr sz="544" spc="-7">
                <a:latin typeface="Verdana"/>
                <a:cs typeface="Verdana"/>
              </a:rPr>
              <a:t>disease</a:t>
            </a:r>
            <a:endParaRPr sz="544">
              <a:latin typeface="Verdana"/>
              <a:cs typeface="Verdana"/>
            </a:endParaRPr>
          </a:p>
        </p:txBody>
      </p:sp>
      <p:sp>
        <p:nvSpPr>
          <p:cNvPr id="68" name="object 68"/>
          <p:cNvSpPr/>
          <p:nvPr/>
        </p:nvSpPr>
        <p:spPr>
          <a:xfrm>
            <a:off x="3738356" y="3205485"/>
            <a:ext cx="165836" cy="742374"/>
          </a:xfrm>
          <a:custGeom>
            <a:avLst/>
            <a:gdLst/>
            <a:ahLst/>
            <a:cxnLst/>
            <a:rect l="l" t="t" r="r" b="b"/>
            <a:pathLst>
              <a:path w="243839" h="1091564">
                <a:moveTo>
                  <a:pt x="243776" y="864057"/>
                </a:moveTo>
                <a:lnTo>
                  <a:pt x="241376" y="851433"/>
                </a:lnTo>
                <a:lnTo>
                  <a:pt x="234848" y="841121"/>
                </a:lnTo>
                <a:lnTo>
                  <a:pt x="225158" y="834161"/>
                </a:lnTo>
                <a:lnTo>
                  <a:pt x="213309" y="831608"/>
                </a:lnTo>
                <a:lnTo>
                  <a:pt x="30467" y="831608"/>
                </a:lnTo>
                <a:lnTo>
                  <a:pt x="18618" y="834161"/>
                </a:lnTo>
                <a:lnTo>
                  <a:pt x="8928" y="841121"/>
                </a:lnTo>
                <a:lnTo>
                  <a:pt x="2400" y="851433"/>
                </a:lnTo>
                <a:lnTo>
                  <a:pt x="0" y="864057"/>
                </a:lnTo>
                <a:lnTo>
                  <a:pt x="0" y="1003134"/>
                </a:lnTo>
                <a:lnTo>
                  <a:pt x="2400" y="1015746"/>
                </a:lnTo>
                <a:lnTo>
                  <a:pt x="8928" y="1026058"/>
                </a:lnTo>
                <a:lnTo>
                  <a:pt x="18618" y="1033018"/>
                </a:lnTo>
                <a:lnTo>
                  <a:pt x="30467" y="1035583"/>
                </a:lnTo>
                <a:lnTo>
                  <a:pt x="120281" y="1035583"/>
                </a:lnTo>
                <a:lnTo>
                  <a:pt x="180784" y="1090841"/>
                </a:lnTo>
                <a:lnTo>
                  <a:pt x="181838" y="1091209"/>
                </a:lnTo>
                <a:lnTo>
                  <a:pt x="184048" y="1091069"/>
                </a:lnTo>
                <a:lnTo>
                  <a:pt x="186182" y="1090053"/>
                </a:lnTo>
                <a:lnTo>
                  <a:pt x="187185" y="1088377"/>
                </a:lnTo>
                <a:lnTo>
                  <a:pt x="187185" y="1035583"/>
                </a:lnTo>
                <a:lnTo>
                  <a:pt x="213309" y="1035583"/>
                </a:lnTo>
                <a:lnTo>
                  <a:pt x="225158" y="1033018"/>
                </a:lnTo>
                <a:lnTo>
                  <a:pt x="234848" y="1026058"/>
                </a:lnTo>
                <a:lnTo>
                  <a:pt x="241376" y="1015746"/>
                </a:lnTo>
                <a:lnTo>
                  <a:pt x="243776" y="1003134"/>
                </a:lnTo>
                <a:lnTo>
                  <a:pt x="243776" y="864057"/>
                </a:lnTo>
                <a:close/>
              </a:path>
              <a:path w="243839" h="1091564">
                <a:moveTo>
                  <a:pt x="243776" y="32448"/>
                </a:moveTo>
                <a:lnTo>
                  <a:pt x="241376" y="19837"/>
                </a:lnTo>
                <a:lnTo>
                  <a:pt x="234848" y="9525"/>
                </a:lnTo>
                <a:lnTo>
                  <a:pt x="225158" y="2552"/>
                </a:lnTo>
                <a:lnTo>
                  <a:pt x="213309" y="0"/>
                </a:lnTo>
                <a:lnTo>
                  <a:pt x="30467" y="0"/>
                </a:lnTo>
                <a:lnTo>
                  <a:pt x="18618" y="2552"/>
                </a:lnTo>
                <a:lnTo>
                  <a:pt x="8928" y="9525"/>
                </a:lnTo>
                <a:lnTo>
                  <a:pt x="2400" y="19837"/>
                </a:lnTo>
                <a:lnTo>
                  <a:pt x="0" y="32448"/>
                </a:lnTo>
                <a:lnTo>
                  <a:pt x="0" y="171526"/>
                </a:lnTo>
                <a:lnTo>
                  <a:pt x="2400"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69" name="object 69"/>
          <p:cNvSpPr txBox="1"/>
          <p:nvPr/>
        </p:nvSpPr>
        <p:spPr>
          <a:xfrm>
            <a:off x="3775449" y="3764527"/>
            <a:ext cx="91987"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E</a:t>
            </a:r>
            <a:endParaRPr sz="850">
              <a:latin typeface="Verdana"/>
              <a:cs typeface="Verdana"/>
            </a:endParaRPr>
          </a:p>
        </p:txBody>
      </p:sp>
      <p:sp>
        <p:nvSpPr>
          <p:cNvPr id="70" name="object 70"/>
          <p:cNvSpPr/>
          <p:nvPr/>
        </p:nvSpPr>
        <p:spPr>
          <a:xfrm>
            <a:off x="3738356" y="4203799"/>
            <a:ext cx="165836" cy="176632"/>
          </a:xfrm>
          <a:custGeom>
            <a:avLst/>
            <a:gdLst/>
            <a:ahLst/>
            <a:cxnLst/>
            <a:rect l="l" t="t" r="r" b="b"/>
            <a:pathLst>
              <a:path w="243839" h="259714">
                <a:moveTo>
                  <a:pt x="243776" y="32448"/>
                </a:moveTo>
                <a:lnTo>
                  <a:pt x="241376" y="19837"/>
                </a:lnTo>
                <a:lnTo>
                  <a:pt x="234848" y="9525"/>
                </a:lnTo>
                <a:lnTo>
                  <a:pt x="225158" y="2565"/>
                </a:lnTo>
                <a:lnTo>
                  <a:pt x="213309" y="0"/>
                </a:lnTo>
                <a:lnTo>
                  <a:pt x="30467" y="0"/>
                </a:lnTo>
                <a:lnTo>
                  <a:pt x="18618" y="2565"/>
                </a:lnTo>
                <a:lnTo>
                  <a:pt x="8928" y="9525"/>
                </a:lnTo>
                <a:lnTo>
                  <a:pt x="2400" y="19837"/>
                </a:lnTo>
                <a:lnTo>
                  <a:pt x="0" y="32448"/>
                </a:lnTo>
                <a:lnTo>
                  <a:pt x="0" y="171526"/>
                </a:lnTo>
                <a:lnTo>
                  <a:pt x="2400" y="184150"/>
                </a:lnTo>
                <a:lnTo>
                  <a:pt x="8928"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76" y="184150"/>
                </a:lnTo>
                <a:lnTo>
                  <a:pt x="243776" y="171526"/>
                </a:lnTo>
                <a:lnTo>
                  <a:pt x="243776" y="32448"/>
                </a:lnTo>
                <a:close/>
              </a:path>
            </a:pathLst>
          </a:custGeom>
          <a:solidFill>
            <a:srgbClr val="32B75E"/>
          </a:solidFill>
        </p:spPr>
        <p:txBody>
          <a:bodyPr wrap="square" lIns="0" tIns="0" rIns="0" bIns="0" rtlCol="0"/>
          <a:lstStyle/>
          <a:p>
            <a:endParaRPr sz="918"/>
          </a:p>
        </p:txBody>
      </p:sp>
      <p:sp>
        <p:nvSpPr>
          <p:cNvPr id="71" name="object 71"/>
          <p:cNvSpPr txBox="1"/>
          <p:nvPr/>
        </p:nvSpPr>
        <p:spPr>
          <a:xfrm>
            <a:off x="3770055" y="4197269"/>
            <a:ext cx="102784"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R</a:t>
            </a:r>
            <a:endParaRPr sz="850">
              <a:latin typeface="Verdana"/>
              <a:cs typeface="Verdana"/>
            </a:endParaRPr>
          </a:p>
        </p:txBody>
      </p:sp>
      <p:sp>
        <p:nvSpPr>
          <p:cNvPr id="72" name="object 72"/>
          <p:cNvSpPr/>
          <p:nvPr/>
        </p:nvSpPr>
        <p:spPr>
          <a:xfrm>
            <a:off x="3738356" y="3442966"/>
            <a:ext cx="165836" cy="176632"/>
          </a:xfrm>
          <a:custGeom>
            <a:avLst/>
            <a:gdLst/>
            <a:ahLst/>
            <a:cxnLst/>
            <a:rect l="l" t="t" r="r" b="b"/>
            <a:pathLst>
              <a:path w="243839" h="259714">
                <a:moveTo>
                  <a:pt x="243776" y="32448"/>
                </a:moveTo>
                <a:lnTo>
                  <a:pt x="241376" y="19824"/>
                </a:lnTo>
                <a:lnTo>
                  <a:pt x="234848" y="9512"/>
                </a:lnTo>
                <a:lnTo>
                  <a:pt x="225158" y="2552"/>
                </a:lnTo>
                <a:lnTo>
                  <a:pt x="213309" y="0"/>
                </a:lnTo>
                <a:lnTo>
                  <a:pt x="30467" y="0"/>
                </a:lnTo>
                <a:lnTo>
                  <a:pt x="18618" y="2552"/>
                </a:lnTo>
                <a:lnTo>
                  <a:pt x="8928" y="9512"/>
                </a:lnTo>
                <a:lnTo>
                  <a:pt x="2400" y="19824"/>
                </a:lnTo>
                <a:lnTo>
                  <a:pt x="0" y="32448"/>
                </a:lnTo>
                <a:lnTo>
                  <a:pt x="0" y="171526"/>
                </a:lnTo>
                <a:lnTo>
                  <a:pt x="2400" y="184137"/>
                </a:lnTo>
                <a:lnTo>
                  <a:pt x="8928" y="194449"/>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49"/>
                </a:lnTo>
                <a:lnTo>
                  <a:pt x="241376"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73" name="object 73"/>
          <p:cNvSpPr txBox="1"/>
          <p:nvPr/>
        </p:nvSpPr>
        <p:spPr>
          <a:xfrm>
            <a:off x="3768435" y="3198955"/>
            <a:ext cx="105807" cy="386620"/>
          </a:xfrm>
          <a:prstGeom prst="rect">
            <a:avLst/>
          </a:prstGeom>
        </p:spPr>
        <p:txBody>
          <a:bodyPr vert="horz" wrap="square" lIns="0" tIns="9501" rIns="0" bIns="0" rtlCol="0">
            <a:spAutoFit/>
          </a:bodyPr>
          <a:lstStyle/>
          <a:p>
            <a:pPr marL="18138">
              <a:spcBef>
                <a:spcPts val="75"/>
              </a:spcBef>
            </a:pPr>
            <a:r>
              <a:rPr sz="850" b="1" spc="3">
                <a:solidFill>
                  <a:srgbClr val="FFFFFF"/>
                </a:solidFill>
                <a:latin typeface="Verdana"/>
                <a:cs typeface="Verdana"/>
              </a:rPr>
              <a:t>L</a:t>
            </a:r>
            <a:endParaRPr sz="850">
              <a:latin typeface="Verdana"/>
              <a:cs typeface="Verdana"/>
            </a:endParaRPr>
          </a:p>
          <a:p>
            <a:pPr marL="8637">
              <a:spcBef>
                <a:spcPts val="850"/>
              </a:spcBef>
            </a:pPr>
            <a:r>
              <a:rPr sz="850" b="1" spc="3">
                <a:solidFill>
                  <a:srgbClr val="FFFFFF"/>
                </a:solidFill>
                <a:latin typeface="Verdana"/>
                <a:cs typeface="Verdana"/>
              </a:rPr>
              <a:t>U</a:t>
            </a:r>
            <a:endParaRPr sz="850">
              <a:latin typeface="Verdana"/>
              <a:cs typeface="Verdana"/>
            </a:endParaRPr>
          </a:p>
        </p:txBody>
      </p:sp>
      <p:sp>
        <p:nvSpPr>
          <p:cNvPr id="74" name="object 74"/>
          <p:cNvSpPr/>
          <p:nvPr/>
        </p:nvSpPr>
        <p:spPr>
          <a:xfrm>
            <a:off x="3535466" y="3205484"/>
            <a:ext cx="112285" cy="931531"/>
          </a:xfrm>
          <a:custGeom>
            <a:avLst/>
            <a:gdLst/>
            <a:ahLst/>
            <a:cxnLst/>
            <a:rect l="l" t="t" r="r" b="b"/>
            <a:pathLst>
              <a:path w="165100" h="1369695">
                <a:moveTo>
                  <a:pt x="164515" y="0"/>
                </a:moveTo>
                <a:lnTo>
                  <a:pt x="0" y="0"/>
                </a:lnTo>
                <a:lnTo>
                  <a:pt x="0" y="1369555"/>
                </a:lnTo>
                <a:lnTo>
                  <a:pt x="164515" y="1369555"/>
                </a:lnTo>
                <a:lnTo>
                  <a:pt x="164515" y="0"/>
                </a:lnTo>
                <a:close/>
              </a:path>
            </a:pathLst>
          </a:custGeom>
          <a:solidFill>
            <a:srgbClr val="3C3C3B"/>
          </a:solidFill>
        </p:spPr>
        <p:txBody>
          <a:bodyPr wrap="square" lIns="0" tIns="0" rIns="0" bIns="0" rtlCol="0"/>
          <a:lstStyle/>
          <a:p>
            <a:endParaRPr sz="918"/>
          </a:p>
        </p:txBody>
      </p:sp>
      <p:sp>
        <p:nvSpPr>
          <p:cNvPr id="75" name="object 75"/>
          <p:cNvSpPr txBox="1"/>
          <p:nvPr/>
        </p:nvSpPr>
        <p:spPr>
          <a:xfrm>
            <a:off x="3539726" y="3211548"/>
            <a:ext cx="83741" cy="920302"/>
          </a:xfrm>
          <a:prstGeom prst="rect">
            <a:avLst/>
          </a:prstGeom>
        </p:spPr>
        <p:txBody>
          <a:bodyPr vert="vert270" wrap="square" lIns="0" tIns="9069" rIns="0" bIns="0" rtlCol="0">
            <a:spAutoFit/>
          </a:bodyPr>
          <a:lstStyle/>
          <a:p>
            <a:pPr marL="8637">
              <a:spcBef>
                <a:spcPts val="71"/>
              </a:spcBef>
            </a:pPr>
            <a:r>
              <a:rPr sz="544" b="1">
                <a:solidFill>
                  <a:srgbClr val="FFFFFF"/>
                </a:solidFill>
                <a:latin typeface="Verdana"/>
                <a:cs typeface="Verdana"/>
              </a:rPr>
              <a:t>SUGGESTED</a:t>
            </a:r>
            <a:r>
              <a:rPr sz="544" b="1" spc="-31">
                <a:solidFill>
                  <a:srgbClr val="FFFFFF"/>
                </a:solidFill>
                <a:latin typeface="Verdana"/>
                <a:cs typeface="Verdana"/>
              </a:rPr>
              <a:t> </a:t>
            </a:r>
            <a:r>
              <a:rPr sz="544" b="1" spc="-7">
                <a:solidFill>
                  <a:srgbClr val="FFFFFF"/>
                </a:solidFill>
                <a:latin typeface="Verdana"/>
                <a:cs typeface="Verdana"/>
              </a:rPr>
              <a:t>RESPONSE</a:t>
            </a:r>
            <a:endParaRPr sz="544">
              <a:latin typeface="Verdana"/>
              <a:cs typeface="Verdana"/>
            </a:endParaRPr>
          </a:p>
        </p:txBody>
      </p:sp>
      <p:grpSp>
        <p:nvGrpSpPr>
          <p:cNvPr id="76" name="object 76"/>
          <p:cNvGrpSpPr/>
          <p:nvPr/>
        </p:nvGrpSpPr>
        <p:grpSpPr>
          <a:xfrm>
            <a:off x="3535466" y="2740886"/>
            <a:ext cx="2308745" cy="1817715"/>
            <a:chOff x="3822611" y="4030116"/>
            <a:chExt cx="3394710" cy="2672715"/>
          </a:xfrm>
        </p:grpSpPr>
        <p:sp>
          <p:nvSpPr>
            <p:cNvPr id="77" name="object 77"/>
            <p:cNvSpPr/>
            <p:nvPr/>
          </p:nvSpPr>
          <p:spPr>
            <a:xfrm>
              <a:off x="3985088" y="4713245"/>
              <a:ext cx="0" cy="1971039"/>
            </a:xfrm>
            <a:custGeom>
              <a:avLst/>
              <a:gdLst/>
              <a:ahLst/>
              <a:cxnLst/>
              <a:rect l="l" t="t" r="r" b="b"/>
              <a:pathLst>
                <a:path h="1971040">
                  <a:moveTo>
                    <a:pt x="0" y="1970493"/>
                  </a:moveTo>
                  <a:lnTo>
                    <a:pt x="0" y="0"/>
                  </a:lnTo>
                </a:path>
              </a:pathLst>
            </a:custGeom>
            <a:ln w="38100">
              <a:solidFill>
                <a:srgbClr val="3C3C3B"/>
              </a:solidFill>
            </a:ln>
          </p:spPr>
          <p:txBody>
            <a:bodyPr wrap="square" lIns="0" tIns="0" rIns="0" bIns="0" rtlCol="0"/>
            <a:lstStyle/>
            <a:p>
              <a:endParaRPr sz="918"/>
            </a:p>
          </p:txBody>
        </p:sp>
        <p:sp>
          <p:nvSpPr>
            <p:cNvPr id="78" name="object 78"/>
            <p:cNvSpPr/>
            <p:nvPr/>
          </p:nvSpPr>
          <p:spPr>
            <a:xfrm>
              <a:off x="3822611" y="4030116"/>
              <a:ext cx="3394710" cy="466090"/>
            </a:xfrm>
            <a:custGeom>
              <a:avLst/>
              <a:gdLst/>
              <a:ahLst/>
              <a:cxnLst/>
              <a:rect l="l" t="t" r="r" b="b"/>
              <a:pathLst>
                <a:path w="3394709" h="466089">
                  <a:moveTo>
                    <a:pt x="3394710" y="0"/>
                  </a:moveTo>
                  <a:lnTo>
                    <a:pt x="0" y="0"/>
                  </a:lnTo>
                  <a:lnTo>
                    <a:pt x="0" y="377990"/>
                  </a:lnTo>
                  <a:lnTo>
                    <a:pt x="0" y="465493"/>
                  </a:lnTo>
                  <a:lnTo>
                    <a:pt x="3394710" y="465493"/>
                  </a:lnTo>
                  <a:lnTo>
                    <a:pt x="3394710" y="377990"/>
                  </a:lnTo>
                  <a:lnTo>
                    <a:pt x="3394710" y="0"/>
                  </a:lnTo>
                  <a:close/>
                </a:path>
              </a:pathLst>
            </a:custGeom>
            <a:solidFill>
              <a:srgbClr val="3C3C3B">
                <a:alpha val="79998"/>
              </a:srgbClr>
            </a:solidFill>
          </p:spPr>
          <p:txBody>
            <a:bodyPr wrap="square" lIns="0" tIns="0" rIns="0" bIns="0" rtlCol="0"/>
            <a:lstStyle/>
            <a:p>
              <a:endParaRPr sz="918"/>
            </a:p>
          </p:txBody>
        </p:sp>
        <p:pic>
          <p:nvPicPr>
            <p:cNvPr id="79" name="object 79"/>
            <p:cNvPicPr/>
            <p:nvPr/>
          </p:nvPicPr>
          <p:blipFill>
            <a:blip r:embed="rId4" cstate="print"/>
            <a:stretch>
              <a:fillRect/>
            </a:stretch>
          </p:blipFill>
          <p:spPr>
            <a:xfrm>
              <a:off x="3882291" y="4074203"/>
              <a:ext cx="180555" cy="164528"/>
            </a:xfrm>
            <a:prstGeom prst="rect">
              <a:avLst/>
            </a:prstGeom>
          </p:spPr>
        </p:pic>
        <p:sp>
          <p:nvSpPr>
            <p:cNvPr id="80" name="object 80"/>
            <p:cNvSpPr/>
            <p:nvPr/>
          </p:nvSpPr>
          <p:spPr>
            <a:xfrm>
              <a:off x="3822615" y="4476560"/>
              <a:ext cx="3393440" cy="38100"/>
            </a:xfrm>
            <a:custGeom>
              <a:avLst/>
              <a:gdLst/>
              <a:ahLst/>
              <a:cxnLst/>
              <a:rect l="l" t="t" r="r" b="b"/>
              <a:pathLst>
                <a:path w="3393440" h="38100">
                  <a:moveTo>
                    <a:pt x="0" y="38099"/>
                  </a:moveTo>
                  <a:lnTo>
                    <a:pt x="3392995" y="38099"/>
                  </a:lnTo>
                  <a:lnTo>
                    <a:pt x="3392995" y="0"/>
                  </a:lnTo>
                  <a:lnTo>
                    <a:pt x="0" y="0"/>
                  </a:lnTo>
                  <a:lnTo>
                    <a:pt x="0" y="38099"/>
                  </a:lnTo>
                  <a:close/>
                </a:path>
              </a:pathLst>
            </a:custGeom>
            <a:solidFill>
              <a:srgbClr val="63D487"/>
            </a:solidFill>
          </p:spPr>
          <p:txBody>
            <a:bodyPr wrap="square" lIns="0" tIns="0" rIns="0" bIns="0" rtlCol="0"/>
            <a:lstStyle/>
            <a:p>
              <a:endParaRPr sz="918"/>
            </a:p>
          </p:txBody>
        </p:sp>
      </p:grpSp>
      <p:sp>
        <p:nvSpPr>
          <p:cNvPr id="81" name="object 81"/>
          <p:cNvSpPr txBox="1"/>
          <p:nvPr/>
        </p:nvSpPr>
        <p:spPr>
          <a:xfrm>
            <a:off x="3535466" y="2746604"/>
            <a:ext cx="2308745" cy="218009"/>
          </a:xfrm>
          <a:prstGeom prst="rect">
            <a:avLst/>
          </a:prstGeom>
        </p:spPr>
        <p:txBody>
          <a:bodyPr vert="horz" wrap="square" lIns="0" tIns="8637" rIns="0" bIns="0" rtlCol="0">
            <a:spAutoFit/>
          </a:bodyPr>
          <a:lstStyle/>
          <a:p>
            <a:pPr marL="215068" marR="363197">
              <a:spcBef>
                <a:spcPts val="68"/>
              </a:spcBef>
            </a:pPr>
            <a:r>
              <a:rPr sz="680">
                <a:solidFill>
                  <a:srgbClr val="FFFFFF"/>
                </a:solidFill>
                <a:latin typeface="Verdana"/>
                <a:cs typeface="Verdana"/>
              </a:rPr>
              <a:t>The</a:t>
            </a:r>
            <a:r>
              <a:rPr sz="680" spc="-17">
                <a:solidFill>
                  <a:srgbClr val="FFFFFF"/>
                </a:solidFill>
                <a:latin typeface="Verdana"/>
                <a:cs typeface="Verdana"/>
              </a:rPr>
              <a:t> </a:t>
            </a:r>
            <a:r>
              <a:rPr sz="680">
                <a:solidFill>
                  <a:srgbClr val="FFFFFF"/>
                </a:solidFill>
                <a:latin typeface="Verdana"/>
                <a:cs typeface="Verdana"/>
              </a:rPr>
              <a:t>trial</a:t>
            </a:r>
            <a:r>
              <a:rPr sz="680" spc="-17">
                <a:solidFill>
                  <a:srgbClr val="FFFFFF"/>
                </a:solidFill>
                <a:latin typeface="Verdana"/>
                <a:cs typeface="Verdana"/>
              </a:rPr>
              <a:t> </a:t>
            </a:r>
            <a:r>
              <a:rPr sz="680">
                <a:solidFill>
                  <a:srgbClr val="FFFFFF"/>
                </a:solidFill>
                <a:latin typeface="Verdana"/>
                <a:cs typeface="Verdana"/>
              </a:rPr>
              <a:t>will</a:t>
            </a:r>
            <a:r>
              <a:rPr sz="680" spc="-20">
                <a:solidFill>
                  <a:srgbClr val="FFFFFF"/>
                </a:solidFill>
                <a:latin typeface="Verdana"/>
                <a:cs typeface="Verdana"/>
              </a:rPr>
              <a:t> </a:t>
            </a:r>
            <a:r>
              <a:rPr sz="680">
                <a:solidFill>
                  <a:srgbClr val="FFFFFF"/>
                </a:solidFill>
                <a:latin typeface="Verdana"/>
                <a:cs typeface="Verdana"/>
              </a:rPr>
              <a:t>benefit</a:t>
            </a:r>
            <a:r>
              <a:rPr sz="680" spc="-17">
                <a:solidFill>
                  <a:srgbClr val="FFFFFF"/>
                </a:solidFill>
                <a:latin typeface="Verdana"/>
                <a:cs typeface="Verdana"/>
              </a:rPr>
              <a:t> </a:t>
            </a:r>
            <a:r>
              <a:rPr sz="680">
                <a:solidFill>
                  <a:srgbClr val="FFFFFF"/>
                </a:solidFill>
                <a:latin typeface="Verdana"/>
                <a:cs typeface="Verdana"/>
              </a:rPr>
              <a:t>the</a:t>
            </a:r>
            <a:r>
              <a:rPr sz="680" spc="-14">
                <a:solidFill>
                  <a:srgbClr val="FFFFFF"/>
                </a:solidFill>
                <a:latin typeface="Verdana"/>
                <a:cs typeface="Verdana"/>
              </a:rPr>
              <a:t> </a:t>
            </a:r>
            <a:r>
              <a:rPr sz="680" spc="-7">
                <a:solidFill>
                  <a:srgbClr val="FFFFFF"/>
                </a:solidFill>
                <a:latin typeface="Verdana"/>
                <a:cs typeface="Verdana"/>
              </a:rPr>
              <a:t>pharmaceutical </a:t>
            </a:r>
            <a:r>
              <a:rPr sz="680">
                <a:solidFill>
                  <a:srgbClr val="FFFFFF"/>
                </a:solidFill>
                <a:latin typeface="Verdana"/>
                <a:cs typeface="Verdana"/>
              </a:rPr>
              <a:t>company</a:t>
            </a:r>
            <a:r>
              <a:rPr sz="680" spc="-10">
                <a:solidFill>
                  <a:srgbClr val="FFFFFF"/>
                </a:solidFill>
                <a:latin typeface="Verdana"/>
                <a:cs typeface="Verdana"/>
              </a:rPr>
              <a:t> </a:t>
            </a:r>
            <a:r>
              <a:rPr sz="680">
                <a:solidFill>
                  <a:srgbClr val="FFFFFF"/>
                </a:solidFill>
                <a:latin typeface="Verdana"/>
                <a:cs typeface="Verdana"/>
              </a:rPr>
              <a:t>and</a:t>
            </a:r>
            <a:r>
              <a:rPr sz="680" spc="-3">
                <a:solidFill>
                  <a:srgbClr val="FFFFFF"/>
                </a:solidFill>
                <a:latin typeface="Verdana"/>
                <a:cs typeface="Verdana"/>
              </a:rPr>
              <a:t> </a:t>
            </a:r>
            <a:r>
              <a:rPr sz="680">
                <a:solidFill>
                  <a:srgbClr val="FFFFFF"/>
                </a:solidFill>
                <a:latin typeface="Verdana"/>
                <a:cs typeface="Verdana"/>
              </a:rPr>
              <a:t>not</a:t>
            </a:r>
            <a:r>
              <a:rPr sz="680" spc="-3">
                <a:solidFill>
                  <a:srgbClr val="FFFFFF"/>
                </a:solidFill>
                <a:latin typeface="Verdana"/>
                <a:cs typeface="Verdana"/>
              </a:rPr>
              <a:t> </a:t>
            </a:r>
            <a:r>
              <a:rPr sz="680" spc="-17">
                <a:solidFill>
                  <a:srgbClr val="FFFFFF"/>
                </a:solidFill>
                <a:latin typeface="Verdana"/>
                <a:cs typeface="Verdana"/>
              </a:rPr>
              <a:t>me</a:t>
            </a:r>
            <a:endParaRPr sz="680">
              <a:latin typeface="Verdana"/>
              <a:cs typeface="Verdana"/>
            </a:endParaRPr>
          </a:p>
        </p:txBody>
      </p:sp>
      <p:sp>
        <p:nvSpPr>
          <p:cNvPr id="82" name="object 82"/>
          <p:cNvSpPr txBox="1"/>
          <p:nvPr/>
        </p:nvSpPr>
        <p:spPr>
          <a:xfrm>
            <a:off x="5058805" y="2997956"/>
            <a:ext cx="785561" cy="102478"/>
          </a:xfrm>
          <a:prstGeom prst="rect">
            <a:avLst/>
          </a:prstGeom>
          <a:solidFill>
            <a:srgbClr val="63D487"/>
          </a:solidFill>
        </p:spPr>
        <p:txBody>
          <a:bodyPr vert="horz" wrap="square" lIns="0" tIns="8205" rIns="0" bIns="0" rtlCol="0">
            <a:spAutoFit/>
          </a:bodyPr>
          <a:lstStyle/>
          <a:p>
            <a:pPr marL="107102">
              <a:spcBef>
                <a:spcPts val="65"/>
              </a:spcBef>
            </a:pPr>
            <a:r>
              <a:rPr sz="612" b="1" spc="-7">
                <a:solidFill>
                  <a:srgbClr val="FFFFFF"/>
                </a:solidFill>
                <a:latin typeface="Verdana"/>
                <a:cs typeface="Verdana"/>
              </a:rPr>
              <a:t>PERCEPTION</a:t>
            </a:r>
            <a:endParaRPr sz="612">
              <a:latin typeface="Verdana"/>
              <a:cs typeface="Verdana"/>
            </a:endParaRPr>
          </a:p>
        </p:txBody>
      </p:sp>
      <p:sp>
        <p:nvSpPr>
          <p:cNvPr id="83" name="object 83"/>
          <p:cNvSpPr/>
          <p:nvPr/>
        </p:nvSpPr>
        <p:spPr>
          <a:xfrm>
            <a:off x="3537772" y="1235839"/>
            <a:ext cx="112285" cy="931531"/>
          </a:xfrm>
          <a:custGeom>
            <a:avLst/>
            <a:gdLst/>
            <a:ahLst/>
            <a:cxnLst/>
            <a:rect l="l" t="t" r="r" b="b"/>
            <a:pathLst>
              <a:path w="165100" h="1369695">
                <a:moveTo>
                  <a:pt x="164515" y="0"/>
                </a:moveTo>
                <a:lnTo>
                  <a:pt x="0" y="0"/>
                </a:lnTo>
                <a:lnTo>
                  <a:pt x="0" y="1369555"/>
                </a:lnTo>
                <a:lnTo>
                  <a:pt x="164515" y="1369555"/>
                </a:lnTo>
                <a:lnTo>
                  <a:pt x="164515" y="0"/>
                </a:lnTo>
                <a:close/>
              </a:path>
            </a:pathLst>
          </a:custGeom>
          <a:solidFill>
            <a:srgbClr val="3C3C3B"/>
          </a:solidFill>
        </p:spPr>
        <p:txBody>
          <a:bodyPr wrap="square" lIns="0" tIns="0" rIns="0" bIns="0" rtlCol="0"/>
          <a:lstStyle/>
          <a:p>
            <a:endParaRPr sz="918"/>
          </a:p>
        </p:txBody>
      </p:sp>
      <p:sp>
        <p:nvSpPr>
          <p:cNvPr id="84" name="object 84"/>
          <p:cNvSpPr txBox="1"/>
          <p:nvPr/>
        </p:nvSpPr>
        <p:spPr>
          <a:xfrm>
            <a:off x="3542026" y="1241902"/>
            <a:ext cx="83741" cy="920302"/>
          </a:xfrm>
          <a:prstGeom prst="rect">
            <a:avLst/>
          </a:prstGeom>
        </p:spPr>
        <p:txBody>
          <a:bodyPr vert="vert270" wrap="square" lIns="0" tIns="9069" rIns="0" bIns="0" rtlCol="0">
            <a:spAutoFit/>
          </a:bodyPr>
          <a:lstStyle/>
          <a:p>
            <a:pPr marL="8637">
              <a:spcBef>
                <a:spcPts val="71"/>
              </a:spcBef>
            </a:pPr>
            <a:r>
              <a:rPr sz="544" b="1">
                <a:solidFill>
                  <a:srgbClr val="FFFFFF"/>
                </a:solidFill>
                <a:latin typeface="Verdana"/>
                <a:cs typeface="Verdana"/>
              </a:rPr>
              <a:t>SUGGESTED</a:t>
            </a:r>
            <a:r>
              <a:rPr sz="544" b="1" spc="-31">
                <a:solidFill>
                  <a:srgbClr val="FFFFFF"/>
                </a:solidFill>
                <a:latin typeface="Verdana"/>
                <a:cs typeface="Verdana"/>
              </a:rPr>
              <a:t> </a:t>
            </a:r>
            <a:r>
              <a:rPr sz="544" b="1" spc="-7">
                <a:solidFill>
                  <a:srgbClr val="FFFFFF"/>
                </a:solidFill>
                <a:latin typeface="Verdana"/>
                <a:cs typeface="Verdana"/>
              </a:rPr>
              <a:t>RESPONSE</a:t>
            </a:r>
            <a:endParaRPr sz="544">
              <a:latin typeface="Verdana"/>
              <a:cs typeface="Verdana"/>
            </a:endParaRPr>
          </a:p>
        </p:txBody>
      </p:sp>
      <p:grpSp>
        <p:nvGrpSpPr>
          <p:cNvPr id="85" name="object 85"/>
          <p:cNvGrpSpPr/>
          <p:nvPr/>
        </p:nvGrpSpPr>
        <p:grpSpPr>
          <a:xfrm>
            <a:off x="3537769" y="771240"/>
            <a:ext cx="2308745" cy="1838877"/>
            <a:chOff x="3825997" y="1134008"/>
            <a:chExt cx="3394710" cy="2703830"/>
          </a:xfrm>
        </p:grpSpPr>
        <p:sp>
          <p:nvSpPr>
            <p:cNvPr id="86" name="object 86"/>
            <p:cNvSpPr/>
            <p:nvPr/>
          </p:nvSpPr>
          <p:spPr>
            <a:xfrm>
              <a:off x="3988471" y="1817138"/>
              <a:ext cx="0" cy="2002155"/>
            </a:xfrm>
            <a:custGeom>
              <a:avLst/>
              <a:gdLst/>
              <a:ahLst/>
              <a:cxnLst/>
              <a:rect l="l" t="t" r="r" b="b"/>
              <a:pathLst>
                <a:path h="2002154">
                  <a:moveTo>
                    <a:pt x="0" y="2001647"/>
                  </a:moveTo>
                  <a:lnTo>
                    <a:pt x="0" y="0"/>
                  </a:lnTo>
                </a:path>
              </a:pathLst>
            </a:custGeom>
            <a:ln w="38100">
              <a:solidFill>
                <a:srgbClr val="3C3C3B"/>
              </a:solidFill>
            </a:ln>
          </p:spPr>
          <p:txBody>
            <a:bodyPr wrap="square" lIns="0" tIns="0" rIns="0" bIns="0" rtlCol="0"/>
            <a:lstStyle/>
            <a:p>
              <a:endParaRPr sz="918"/>
            </a:p>
          </p:txBody>
        </p:sp>
        <p:sp>
          <p:nvSpPr>
            <p:cNvPr id="87" name="object 87"/>
            <p:cNvSpPr/>
            <p:nvPr/>
          </p:nvSpPr>
          <p:spPr>
            <a:xfrm>
              <a:off x="3826002" y="1134008"/>
              <a:ext cx="3394710" cy="466090"/>
            </a:xfrm>
            <a:custGeom>
              <a:avLst/>
              <a:gdLst/>
              <a:ahLst/>
              <a:cxnLst/>
              <a:rect l="l" t="t" r="r" b="b"/>
              <a:pathLst>
                <a:path w="3394709" h="466090">
                  <a:moveTo>
                    <a:pt x="3394710" y="0"/>
                  </a:moveTo>
                  <a:lnTo>
                    <a:pt x="0" y="0"/>
                  </a:lnTo>
                  <a:lnTo>
                    <a:pt x="0" y="377990"/>
                  </a:lnTo>
                  <a:lnTo>
                    <a:pt x="0" y="465493"/>
                  </a:lnTo>
                  <a:lnTo>
                    <a:pt x="3394710" y="465493"/>
                  </a:lnTo>
                  <a:lnTo>
                    <a:pt x="3394710" y="377990"/>
                  </a:lnTo>
                  <a:lnTo>
                    <a:pt x="3394710" y="0"/>
                  </a:lnTo>
                  <a:close/>
                </a:path>
              </a:pathLst>
            </a:custGeom>
            <a:solidFill>
              <a:srgbClr val="3C3C3B">
                <a:alpha val="79998"/>
              </a:srgbClr>
            </a:solidFill>
          </p:spPr>
          <p:txBody>
            <a:bodyPr wrap="square" lIns="0" tIns="0" rIns="0" bIns="0" rtlCol="0"/>
            <a:lstStyle/>
            <a:p>
              <a:endParaRPr sz="918"/>
            </a:p>
          </p:txBody>
        </p:sp>
        <p:sp>
          <p:nvSpPr>
            <p:cNvPr id="88" name="object 88"/>
            <p:cNvSpPr/>
            <p:nvPr/>
          </p:nvSpPr>
          <p:spPr>
            <a:xfrm>
              <a:off x="3825997" y="1580451"/>
              <a:ext cx="3392804" cy="38100"/>
            </a:xfrm>
            <a:custGeom>
              <a:avLst/>
              <a:gdLst/>
              <a:ahLst/>
              <a:cxnLst/>
              <a:rect l="l" t="t" r="r" b="b"/>
              <a:pathLst>
                <a:path w="3392804" h="38100">
                  <a:moveTo>
                    <a:pt x="0" y="38100"/>
                  </a:moveTo>
                  <a:lnTo>
                    <a:pt x="3392462" y="38100"/>
                  </a:lnTo>
                  <a:lnTo>
                    <a:pt x="3392462" y="0"/>
                  </a:lnTo>
                  <a:lnTo>
                    <a:pt x="0" y="0"/>
                  </a:lnTo>
                  <a:lnTo>
                    <a:pt x="0" y="38100"/>
                  </a:lnTo>
                  <a:close/>
                </a:path>
              </a:pathLst>
            </a:custGeom>
            <a:solidFill>
              <a:srgbClr val="63D487"/>
            </a:solidFill>
          </p:spPr>
          <p:txBody>
            <a:bodyPr wrap="square" lIns="0" tIns="0" rIns="0" bIns="0" rtlCol="0"/>
            <a:lstStyle/>
            <a:p>
              <a:endParaRPr sz="918"/>
            </a:p>
          </p:txBody>
        </p:sp>
      </p:grpSp>
      <p:sp>
        <p:nvSpPr>
          <p:cNvPr id="89" name="object 89"/>
          <p:cNvSpPr txBox="1"/>
          <p:nvPr/>
        </p:nvSpPr>
        <p:spPr>
          <a:xfrm>
            <a:off x="5061112" y="1028311"/>
            <a:ext cx="785561" cy="102478"/>
          </a:xfrm>
          <a:prstGeom prst="rect">
            <a:avLst/>
          </a:prstGeom>
          <a:solidFill>
            <a:srgbClr val="63D487"/>
          </a:solidFill>
        </p:spPr>
        <p:txBody>
          <a:bodyPr vert="horz" wrap="square" lIns="0" tIns="8205" rIns="0" bIns="0" rtlCol="0">
            <a:spAutoFit/>
          </a:bodyPr>
          <a:lstStyle/>
          <a:p>
            <a:pPr marL="107102">
              <a:spcBef>
                <a:spcPts val="65"/>
              </a:spcBef>
            </a:pPr>
            <a:r>
              <a:rPr sz="612" b="1" spc="-7">
                <a:solidFill>
                  <a:srgbClr val="FFFFFF"/>
                </a:solidFill>
                <a:latin typeface="Verdana"/>
                <a:cs typeface="Verdana"/>
              </a:rPr>
              <a:t>PERCEPTION</a:t>
            </a:r>
            <a:endParaRPr sz="612">
              <a:latin typeface="Verdana"/>
              <a:cs typeface="Verdana"/>
            </a:endParaRPr>
          </a:p>
        </p:txBody>
      </p:sp>
      <p:grpSp>
        <p:nvGrpSpPr>
          <p:cNvPr id="90" name="object 90"/>
          <p:cNvGrpSpPr/>
          <p:nvPr/>
        </p:nvGrpSpPr>
        <p:grpSpPr>
          <a:xfrm>
            <a:off x="3586918" y="801222"/>
            <a:ext cx="319579" cy="849045"/>
            <a:chOff x="3898265" y="1178093"/>
            <a:chExt cx="469900" cy="1248410"/>
          </a:xfrm>
        </p:grpSpPr>
        <p:pic>
          <p:nvPicPr>
            <p:cNvPr id="91" name="object 91"/>
            <p:cNvPicPr/>
            <p:nvPr/>
          </p:nvPicPr>
          <p:blipFill>
            <a:blip r:embed="rId5" cstate="print"/>
            <a:stretch>
              <a:fillRect/>
            </a:stretch>
          </p:blipFill>
          <p:spPr>
            <a:xfrm>
              <a:off x="3898265" y="1178093"/>
              <a:ext cx="180555" cy="164528"/>
            </a:xfrm>
            <a:prstGeom prst="rect">
              <a:avLst/>
            </a:prstGeom>
          </p:spPr>
        </p:pic>
        <p:sp>
          <p:nvSpPr>
            <p:cNvPr id="92" name="object 92"/>
            <p:cNvSpPr/>
            <p:nvPr/>
          </p:nvSpPr>
          <p:spPr>
            <a:xfrm>
              <a:off x="4124312" y="1817141"/>
              <a:ext cx="243840" cy="608965"/>
            </a:xfrm>
            <a:custGeom>
              <a:avLst/>
              <a:gdLst/>
              <a:ahLst/>
              <a:cxnLst/>
              <a:rect l="l" t="t" r="r" b="b"/>
              <a:pathLst>
                <a:path w="243839" h="608964">
                  <a:moveTo>
                    <a:pt x="243776" y="381635"/>
                  </a:moveTo>
                  <a:lnTo>
                    <a:pt x="241388" y="369011"/>
                  </a:lnTo>
                  <a:lnTo>
                    <a:pt x="234848" y="358698"/>
                  </a:lnTo>
                  <a:lnTo>
                    <a:pt x="225158" y="351739"/>
                  </a:lnTo>
                  <a:lnTo>
                    <a:pt x="213309" y="349186"/>
                  </a:lnTo>
                  <a:lnTo>
                    <a:pt x="30467" y="349186"/>
                  </a:lnTo>
                  <a:lnTo>
                    <a:pt x="18618" y="351739"/>
                  </a:lnTo>
                  <a:lnTo>
                    <a:pt x="8940" y="358698"/>
                  </a:lnTo>
                  <a:lnTo>
                    <a:pt x="2400" y="369011"/>
                  </a:lnTo>
                  <a:lnTo>
                    <a:pt x="0" y="381635"/>
                  </a:lnTo>
                  <a:lnTo>
                    <a:pt x="0" y="520712"/>
                  </a:lnTo>
                  <a:lnTo>
                    <a:pt x="2400" y="533323"/>
                  </a:lnTo>
                  <a:lnTo>
                    <a:pt x="8940" y="543636"/>
                  </a:lnTo>
                  <a:lnTo>
                    <a:pt x="18618" y="550608"/>
                  </a:lnTo>
                  <a:lnTo>
                    <a:pt x="30467" y="553161"/>
                  </a:lnTo>
                  <a:lnTo>
                    <a:pt x="120281" y="553161"/>
                  </a:lnTo>
                  <a:lnTo>
                    <a:pt x="180784" y="608418"/>
                  </a:lnTo>
                  <a:lnTo>
                    <a:pt x="181838" y="608787"/>
                  </a:lnTo>
                  <a:lnTo>
                    <a:pt x="184048" y="608647"/>
                  </a:lnTo>
                  <a:lnTo>
                    <a:pt x="186182" y="607631"/>
                  </a:lnTo>
                  <a:lnTo>
                    <a:pt x="187185" y="605955"/>
                  </a:lnTo>
                  <a:lnTo>
                    <a:pt x="187185" y="553161"/>
                  </a:lnTo>
                  <a:lnTo>
                    <a:pt x="213309" y="553161"/>
                  </a:lnTo>
                  <a:lnTo>
                    <a:pt x="225158" y="550608"/>
                  </a:lnTo>
                  <a:lnTo>
                    <a:pt x="234848" y="543636"/>
                  </a:lnTo>
                  <a:lnTo>
                    <a:pt x="241388" y="533323"/>
                  </a:lnTo>
                  <a:lnTo>
                    <a:pt x="243776" y="520712"/>
                  </a:lnTo>
                  <a:lnTo>
                    <a:pt x="243776" y="381635"/>
                  </a:lnTo>
                  <a:close/>
                </a:path>
                <a:path w="243839" h="608964">
                  <a:moveTo>
                    <a:pt x="243776" y="32448"/>
                  </a:moveTo>
                  <a:lnTo>
                    <a:pt x="241388" y="19837"/>
                  </a:lnTo>
                  <a:lnTo>
                    <a:pt x="234848" y="9525"/>
                  </a:lnTo>
                  <a:lnTo>
                    <a:pt x="225158" y="2552"/>
                  </a:lnTo>
                  <a:lnTo>
                    <a:pt x="213309" y="0"/>
                  </a:lnTo>
                  <a:lnTo>
                    <a:pt x="30467" y="0"/>
                  </a:lnTo>
                  <a:lnTo>
                    <a:pt x="18618" y="2552"/>
                  </a:lnTo>
                  <a:lnTo>
                    <a:pt x="8940" y="9525"/>
                  </a:lnTo>
                  <a:lnTo>
                    <a:pt x="2400" y="19837"/>
                  </a:lnTo>
                  <a:lnTo>
                    <a:pt x="0" y="32448"/>
                  </a:lnTo>
                  <a:lnTo>
                    <a:pt x="0" y="171526"/>
                  </a:lnTo>
                  <a:lnTo>
                    <a:pt x="2400" y="184150"/>
                  </a:lnTo>
                  <a:lnTo>
                    <a:pt x="8940" y="194462"/>
                  </a:lnTo>
                  <a:lnTo>
                    <a:pt x="18618" y="201422"/>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22"/>
                  </a:lnTo>
                  <a:lnTo>
                    <a:pt x="234848" y="194462"/>
                  </a:lnTo>
                  <a:lnTo>
                    <a:pt x="241388" y="184150"/>
                  </a:lnTo>
                  <a:lnTo>
                    <a:pt x="243776" y="171526"/>
                  </a:lnTo>
                  <a:lnTo>
                    <a:pt x="243776" y="32448"/>
                  </a:lnTo>
                  <a:close/>
                </a:path>
              </a:pathLst>
            </a:custGeom>
            <a:solidFill>
              <a:srgbClr val="32B75E"/>
            </a:solidFill>
          </p:spPr>
          <p:txBody>
            <a:bodyPr wrap="square" lIns="0" tIns="0" rIns="0" bIns="0" rtlCol="0"/>
            <a:lstStyle/>
            <a:p>
              <a:endParaRPr sz="918"/>
            </a:p>
          </p:txBody>
        </p:sp>
      </p:grpSp>
      <p:sp>
        <p:nvSpPr>
          <p:cNvPr id="93" name="object 93"/>
          <p:cNvSpPr txBox="1"/>
          <p:nvPr/>
        </p:nvSpPr>
        <p:spPr>
          <a:xfrm>
            <a:off x="3992301" y="1198845"/>
            <a:ext cx="1851401" cy="775854"/>
          </a:xfrm>
          <a:prstGeom prst="rect">
            <a:avLst/>
          </a:prstGeom>
        </p:spPr>
        <p:txBody>
          <a:bodyPr vert="horz" wrap="square" lIns="0" tIns="8637" rIns="0" bIns="0" rtlCol="0">
            <a:spAutoFit/>
          </a:bodyPr>
          <a:lstStyle/>
          <a:p>
            <a:pPr marL="8637" marR="79462">
              <a:lnSpc>
                <a:spcPct val="114599"/>
              </a:lnSpc>
              <a:spcBef>
                <a:spcPts val="68"/>
              </a:spcBef>
            </a:pPr>
            <a:r>
              <a:rPr sz="544">
                <a:latin typeface="Verdana"/>
                <a:cs typeface="Verdana"/>
              </a:rPr>
              <a:t>If</a:t>
            </a:r>
            <a:r>
              <a:rPr sz="544" spc="-17">
                <a:latin typeface="Verdana"/>
                <a:cs typeface="Verdana"/>
              </a:rPr>
              <a:t> </a:t>
            </a:r>
            <a:r>
              <a:rPr sz="544">
                <a:latin typeface="Verdana"/>
                <a:cs typeface="Verdana"/>
              </a:rPr>
              <a:t>you</a:t>
            </a:r>
            <a:r>
              <a:rPr sz="544" spc="-14">
                <a:latin typeface="Verdana"/>
                <a:cs typeface="Verdana"/>
              </a:rPr>
              <a:t> </a:t>
            </a:r>
            <a:r>
              <a:rPr sz="544">
                <a:latin typeface="Verdana"/>
                <a:cs typeface="Verdana"/>
              </a:rPr>
              <a:t>have</a:t>
            </a:r>
            <a:r>
              <a:rPr sz="544" spc="-14">
                <a:latin typeface="Verdana"/>
                <a:cs typeface="Verdana"/>
              </a:rPr>
              <a:t> </a:t>
            </a:r>
            <a:r>
              <a:rPr sz="544">
                <a:latin typeface="Verdana"/>
                <a:cs typeface="Verdana"/>
              </a:rPr>
              <a:t>financial</a:t>
            </a:r>
            <a:r>
              <a:rPr sz="544" spc="-14">
                <a:latin typeface="Verdana"/>
                <a:cs typeface="Verdana"/>
              </a:rPr>
              <a:t> </a:t>
            </a:r>
            <a:r>
              <a:rPr sz="544">
                <a:latin typeface="Verdana"/>
                <a:cs typeface="Verdana"/>
              </a:rPr>
              <a:t>concerns</a:t>
            </a:r>
            <a:r>
              <a:rPr sz="544" spc="-14">
                <a:latin typeface="Verdana"/>
                <a:cs typeface="Verdana"/>
              </a:rPr>
              <a:t> </a:t>
            </a:r>
            <a:r>
              <a:rPr sz="544">
                <a:latin typeface="Verdana"/>
                <a:cs typeface="Verdana"/>
              </a:rPr>
              <a:t>over</a:t>
            </a:r>
            <a:r>
              <a:rPr sz="544" spc="-14">
                <a:latin typeface="Verdana"/>
                <a:cs typeface="Verdana"/>
              </a:rPr>
              <a:t> </a:t>
            </a:r>
            <a:r>
              <a:rPr sz="544">
                <a:latin typeface="Verdana"/>
                <a:cs typeface="Verdana"/>
              </a:rPr>
              <a:t>participation</a:t>
            </a:r>
            <a:r>
              <a:rPr sz="544" spc="-14">
                <a:latin typeface="Verdana"/>
                <a:cs typeface="Verdana"/>
              </a:rPr>
              <a:t> </a:t>
            </a:r>
            <a:r>
              <a:rPr sz="544" spc="-17">
                <a:latin typeface="Verdana"/>
                <a:cs typeface="Verdana"/>
              </a:rPr>
              <a:t>in </a:t>
            </a:r>
            <a:r>
              <a:rPr sz="544">
                <a:latin typeface="Verdana"/>
                <a:cs typeface="Verdana"/>
              </a:rPr>
              <a:t>the</a:t>
            </a:r>
            <a:r>
              <a:rPr sz="544" spc="-7">
                <a:latin typeface="Verdana"/>
                <a:cs typeface="Verdana"/>
              </a:rPr>
              <a:t> </a:t>
            </a:r>
            <a:r>
              <a:rPr sz="544">
                <a:latin typeface="Verdana"/>
                <a:cs typeface="Verdana"/>
              </a:rPr>
              <a:t>trial</a:t>
            </a:r>
            <a:r>
              <a:rPr sz="544" spc="-3">
                <a:latin typeface="Verdana"/>
                <a:cs typeface="Verdana"/>
              </a:rPr>
              <a:t> </a:t>
            </a:r>
            <a:r>
              <a:rPr sz="544">
                <a:latin typeface="Verdana"/>
                <a:cs typeface="Verdana"/>
              </a:rPr>
              <a:t>it</a:t>
            </a:r>
            <a:r>
              <a:rPr sz="544" spc="-7">
                <a:latin typeface="Verdana"/>
                <a:cs typeface="Verdana"/>
              </a:rPr>
              <a:t> </a:t>
            </a:r>
            <a:r>
              <a:rPr sz="544">
                <a:latin typeface="Verdana"/>
                <a:cs typeface="Verdana"/>
              </a:rPr>
              <a:t>is</a:t>
            </a:r>
            <a:r>
              <a:rPr sz="544" spc="-10">
                <a:latin typeface="Verdana"/>
                <a:cs typeface="Verdana"/>
              </a:rPr>
              <a:t> </a:t>
            </a:r>
            <a:r>
              <a:rPr sz="544">
                <a:latin typeface="Verdana"/>
                <a:cs typeface="Verdana"/>
              </a:rPr>
              <a:t>our</a:t>
            </a:r>
            <a:r>
              <a:rPr sz="544" spc="-3">
                <a:latin typeface="Verdana"/>
                <a:cs typeface="Verdana"/>
              </a:rPr>
              <a:t> </a:t>
            </a:r>
            <a:r>
              <a:rPr sz="544">
                <a:latin typeface="Verdana"/>
                <a:cs typeface="Verdana"/>
              </a:rPr>
              <a:t>role</a:t>
            </a:r>
            <a:r>
              <a:rPr sz="544" spc="-3">
                <a:latin typeface="Verdana"/>
                <a:cs typeface="Verdana"/>
              </a:rPr>
              <a:t> </a:t>
            </a:r>
            <a:r>
              <a:rPr sz="544">
                <a:latin typeface="Verdana"/>
                <a:cs typeface="Verdana"/>
              </a:rPr>
              <a:t>to</a:t>
            </a:r>
            <a:r>
              <a:rPr sz="544" spc="-7">
                <a:latin typeface="Verdana"/>
                <a:cs typeface="Verdana"/>
              </a:rPr>
              <a:t> </a:t>
            </a:r>
            <a:r>
              <a:rPr sz="544">
                <a:latin typeface="Verdana"/>
                <a:cs typeface="Verdana"/>
              </a:rPr>
              <a:t>help</a:t>
            </a:r>
            <a:r>
              <a:rPr sz="544" spc="-3">
                <a:latin typeface="Verdana"/>
                <a:cs typeface="Verdana"/>
              </a:rPr>
              <a:t> </a:t>
            </a:r>
            <a:r>
              <a:rPr sz="544">
                <a:latin typeface="Verdana"/>
                <a:cs typeface="Verdana"/>
              </a:rPr>
              <a:t>you</a:t>
            </a:r>
            <a:r>
              <a:rPr sz="544" spc="-3">
                <a:latin typeface="Verdana"/>
                <a:cs typeface="Verdana"/>
              </a:rPr>
              <a:t> </a:t>
            </a:r>
            <a:r>
              <a:rPr sz="544">
                <a:latin typeface="Verdana"/>
                <a:cs typeface="Verdana"/>
              </a:rPr>
              <a:t>resolve</a:t>
            </a:r>
            <a:r>
              <a:rPr sz="544" spc="-3">
                <a:latin typeface="Verdana"/>
                <a:cs typeface="Verdana"/>
              </a:rPr>
              <a:t> </a:t>
            </a:r>
            <a:r>
              <a:rPr sz="544" spc="-14">
                <a:latin typeface="Verdana"/>
                <a:cs typeface="Verdana"/>
              </a:rPr>
              <a:t>them</a:t>
            </a:r>
            <a:endParaRPr sz="544">
              <a:latin typeface="Verdana"/>
              <a:cs typeface="Verdana"/>
            </a:endParaRPr>
          </a:p>
          <a:p>
            <a:pPr marL="8637" marR="3455">
              <a:lnSpc>
                <a:spcPct val="114599"/>
              </a:lnSpc>
              <a:spcBef>
                <a:spcPts val="384"/>
              </a:spcBef>
            </a:pPr>
            <a:r>
              <a:rPr sz="544">
                <a:latin typeface="Verdana"/>
                <a:cs typeface="Verdana"/>
              </a:rPr>
              <a:t>I</a:t>
            </a:r>
            <a:r>
              <a:rPr sz="544" spc="-7">
                <a:latin typeface="Verdana"/>
                <a:cs typeface="Verdana"/>
              </a:rPr>
              <a:t> </a:t>
            </a:r>
            <a:r>
              <a:rPr sz="544">
                <a:latin typeface="Verdana"/>
                <a:cs typeface="Verdana"/>
              </a:rPr>
              <a:t>can</a:t>
            </a:r>
            <a:r>
              <a:rPr sz="544" spc="-3">
                <a:latin typeface="Verdana"/>
                <a:cs typeface="Verdana"/>
              </a:rPr>
              <a:t> </a:t>
            </a:r>
            <a:r>
              <a:rPr sz="544">
                <a:latin typeface="Verdana"/>
                <a:cs typeface="Verdana"/>
              </a:rPr>
              <a:t>hear</a:t>
            </a:r>
            <a:r>
              <a:rPr sz="544" spc="-3">
                <a:latin typeface="Verdana"/>
                <a:cs typeface="Verdana"/>
              </a:rPr>
              <a:t> </a:t>
            </a:r>
            <a:r>
              <a:rPr sz="544">
                <a:latin typeface="Verdana"/>
                <a:cs typeface="Verdana"/>
              </a:rPr>
              <a:t>that</a:t>
            </a:r>
            <a:r>
              <a:rPr sz="544" spc="-7">
                <a:latin typeface="Verdana"/>
                <a:cs typeface="Verdana"/>
              </a:rPr>
              <a:t> </a:t>
            </a:r>
            <a:r>
              <a:rPr sz="544">
                <a:latin typeface="Verdana"/>
                <a:cs typeface="Verdana"/>
              </a:rPr>
              <a:t>you</a:t>
            </a:r>
            <a:r>
              <a:rPr sz="544" spc="-3">
                <a:latin typeface="Verdana"/>
                <a:cs typeface="Verdana"/>
              </a:rPr>
              <a:t> </a:t>
            </a:r>
            <a:r>
              <a:rPr sz="544">
                <a:latin typeface="Verdana"/>
                <a:cs typeface="Verdana"/>
              </a:rPr>
              <a:t>are</a:t>
            </a:r>
            <a:r>
              <a:rPr sz="544" spc="-7">
                <a:latin typeface="Verdana"/>
                <a:cs typeface="Verdana"/>
              </a:rPr>
              <a:t> </a:t>
            </a:r>
            <a:r>
              <a:rPr sz="544">
                <a:latin typeface="Verdana"/>
                <a:cs typeface="Verdana"/>
              </a:rPr>
              <a:t>worried</a:t>
            </a:r>
            <a:r>
              <a:rPr sz="544" spc="-7">
                <a:latin typeface="Verdana"/>
                <a:cs typeface="Verdana"/>
              </a:rPr>
              <a:t> </a:t>
            </a:r>
            <a:r>
              <a:rPr sz="544">
                <a:latin typeface="Verdana"/>
                <a:cs typeface="Verdana"/>
              </a:rPr>
              <a:t>about</a:t>
            </a:r>
            <a:r>
              <a:rPr sz="544" spc="-3">
                <a:latin typeface="Verdana"/>
                <a:cs typeface="Verdana"/>
              </a:rPr>
              <a:t> </a:t>
            </a:r>
            <a:r>
              <a:rPr sz="544">
                <a:latin typeface="Verdana"/>
                <a:cs typeface="Verdana"/>
              </a:rPr>
              <a:t>unseen</a:t>
            </a:r>
            <a:r>
              <a:rPr sz="544" spc="-3">
                <a:latin typeface="Verdana"/>
                <a:cs typeface="Verdana"/>
              </a:rPr>
              <a:t> </a:t>
            </a:r>
            <a:r>
              <a:rPr sz="544" spc="-7">
                <a:latin typeface="Verdana"/>
                <a:cs typeface="Verdana"/>
              </a:rPr>
              <a:t>costs </a:t>
            </a:r>
            <a:r>
              <a:rPr sz="544">
                <a:latin typeface="Verdana"/>
                <a:cs typeface="Verdana"/>
              </a:rPr>
              <a:t>or</a:t>
            </a:r>
            <a:r>
              <a:rPr sz="544" spc="-17">
                <a:latin typeface="Verdana"/>
                <a:cs typeface="Verdana"/>
              </a:rPr>
              <a:t> </a:t>
            </a:r>
            <a:r>
              <a:rPr sz="544">
                <a:latin typeface="Verdana"/>
                <a:cs typeface="Verdana"/>
              </a:rPr>
              <a:t>insurance</a:t>
            </a:r>
            <a:r>
              <a:rPr sz="544" spc="-10">
                <a:latin typeface="Verdana"/>
                <a:cs typeface="Verdana"/>
              </a:rPr>
              <a:t> </a:t>
            </a:r>
            <a:r>
              <a:rPr sz="544">
                <a:latin typeface="Verdana"/>
                <a:cs typeface="Verdana"/>
              </a:rPr>
              <a:t>complications</a:t>
            </a:r>
            <a:r>
              <a:rPr sz="544" spc="-7">
                <a:latin typeface="Verdana"/>
                <a:cs typeface="Verdana"/>
              </a:rPr>
              <a:t> </a:t>
            </a:r>
            <a:r>
              <a:rPr sz="544">
                <a:latin typeface="Verdana"/>
                <a:cs typeface="Verdana"/>
              </a:rPr>
              <a:t>that</a:t>
            </a:r>
            <a:r>
              <a:rPr sz="544" spc="-10">
                <a:latin typeface="Verdana"/>
                <a:cs typeface="Verdana"/>
              </a:rPr>
              <a:t> </a:t>
            </a:r>
            <a:r>
              <a:rPr sz="544">
                <a:latin typeface="Verdana"/>
                <a:cs typeface="Verdana"/>
              </a:rPr>
              <a:t>would</a:t>
            </a:r>
            <a:r>
              <a:rPr sz="544" spc="-10">
                <a:latin typeface="Verdana"/>
                <a:cs typeface="Verdana"/>
              </a:rPr>
              <a:t> </a:t>
            </a:r>
            <a:r>
              <a:rPr sz="544">
                <a:latin typeface="Verdana"/>
                <a:cs typeface="Verdana"/>
              </a:rPr>
              <a:t>be</a:t>
            </a:r>
            <a:r>
              <a:rPr sz="544" spc="-10">
                <a:latin typeface="Verdana"/>
                <a:cs typeface="Verdana"/>
              </a:rPr>
              <a:t> </a:t>
            </a:r>
            <a:r>
              <a:rPr sz="544">
                <a:latin typeface="Verdana"/>
                <a:cs typeface="Verdana"/>
              </a:rPr>
              <a:t>a</a:t>
            </a:r>
            <a:r>
              <a:rPr sz="544" spc="-7">
                <a:latin typeface="Verdana"/>
                <a:cs typeface="Verdana"/>
              </a:rPr>
              <a:t> </a:t>
            </a:r>
            <a:r>
              <a:rPr sz="544">
                <a:latin typeface="Verdana"/>
                <a:cs typeface="Verdana"/>
              </a:rPr>
              <a:t>worry</a:t>
            </a:r>
            <a:r>
              <a:rPr sz="544" spc="-10">
                <a:latin typeface="Verdana"/>
                <a:cs typeface="Verdana"/>
              </a:rPr>
              <a:t> </a:t>
            </a:r>
            <a:r>
              <a:rPr sz="544" spc="-17">
                <a:latin typeface="Verdana"/>
                <a:cs typeface="Verdana"/>
              </a:rPr>
              <a:t>for </a:t>
            </a:r>
            <a:r>
              <a:rPr sz="544" spc="-7">
                <a:latin typeface="Verdana"/>
                <a:cs typeface="Verdana"/>
              </a:rPr>
              <a:t>anyone</a:t>
            </a:r>
            <a:endParaRPr sz="544">
              <a:latin typeface="Verdana"/>
              <a:cs typeface="Verdana"/>
            </a:endParaRPr>
          </a:p>
          <a:p>
            <a:pPr marL="8637" marR="28503">
              <a:lnSpc>
                <a:spcPct val="114599"/>
              </a:lnSpc>
              <a:spcBef>
                <a:spcPts val="384"/>
              </a:spcBef>
            </a:pPr>
            <a:r>
              <a:rPr sz="544">
                <a:latin typeface="Verdana"/>
                <a:cs typeface="Verdana"/>
              </a:rPr>
              <a:t>Let’s</a:t>
            </a:r>
            <a:r>
              <a:rPr sz="544" spc="-14">
                <a:latin typeface="Verdana"/>
                <a:cs typeface="Verdana"/>
              </a:rPr>
              <a:t> </a:t>
            </a:r>
            <a:r>
              <a:rPr sz="544">
                <a:latin typeface="Verdana"/>
                <a:cs typeface="Verdana"/>
              </a:rPr>
              <a:t>sit</a:t>
            </a:r>
            <a:r>
              <a:rPr sz="544" spc="-14">
                <a:latin typeface="Verdana"/>
                <a:cs typeface="Verdana"/>
              </a:rPr>
              <a:t> </a:t>
            </a:r>
            <a:r>
              <a:rPr sz="544">
                <a:latin typeface="Verdana"/>
                <a:cs typeface="Verdana"/>
              </a:rPr>
              <a:t>down</a:t>
            </a:r>
            <a:r>
              <a:rPr sz="544" spc="-14">
                <a:latin typeface="Verdana"/>
                <a:cs typeface="Verdana"/>
              </a:rPr>
              <a:t> </a:t>
            </a:r>
            <a:r>
              <a:rPr sz="544">
                <a:latin typeface="Verdana"/>
                <a:cs typeface="Verdana"/>
              </a:rPr>
              <a:t>and</a:t>
            </a:r>
            <a:r>
              <a:rPr sz="544" spc="-14">
                <a:latin typeface="Verdana"/>
                <a:cs typeface="Verdana"/>
              </a:rPr>
              <a:t> </a:t>
            </a:r>
            <a:r>
              <a:rPr sz="544">
                <a:latin typeface="Verdana"/>
                <a:cs typeface="Verdana"/>
              </a:rPr>
              <a:t>try</a:t>
            </a:r>
            <a:r>
              <a:rPr sz="544" spc="-10">
                <a:latin typeface="Verdana"/>
                <a:cs typeface="Verdana"/>
              </a:rPr>
              <a:t> </a:t>
            </a:r>
            <a:r>
              <a:rPr sz="544">
                <a:latin typeface="Verdana"/>
                <a:cs typeface="Verdana"/>
              </a:rPr>
              <a:t>to</a:t>
            </a:r>
            <a:r>
              <a:rPr sz="544" spc="-14">
                <a:latin typeface="Verdana"/>
                <a:cs typeface="Verdana"/>
              </a:rPr>
              <a:t> </a:t>
            </a:r>
            <a:r>
              <a:rPr sz="544">
                <a:latin typeface="Verdana"/>
                <a:cs typeface="Verdana"/>
              </a:rPr>
              <a:t>address</a:t>
            </a:r>
            <a:r>
              <a:rPr sz="544" spc="-14">
                <a:latin typeface="Verdana"/>
                <a:cs typeface="Verdana"/>
              </a:rPr>
              <a:t> </a:t>
            </a:r>
            <a:r>
              <a:rPr sz="544">
                <a:latin typeface="Verdana"/>
                <a:cs typeface="Verdana"/>
              </a:rPr>
              <a:t>them</a:t>
            </a:r>
            <a:r>
              <a:rPr sz="544" spc="-14">
                <a:latin typeface="Verdana"/>
                <a:cs typeface="Verdana"/>
              </a:rPr>
              <a:t> </a:t>
            </a:r>
            <a:r>
              <a:rPr sz="544">
                <a:latin typeface="Verdana"/>
                <a:cs typeface="Verdana"/>
              </a:rPr>
              <a:t>together.</a:t>
            </a:r>
            <a:r>
              <a:rPr sz="544" spc="167">
                <a:latin typeface="Verdana"/>
                <a:cs typeface="Verdana"/>
              </a:rPr>
              <a:t> </a:t>
            </a:r>
            <a:r>
              <a:rPr sz="544" spc="-17">
                <a:latin typeface="Verdana"/>
                <a:cs typeface="Verdana"/>
              </a:rPr>
              <a:t>As </a:t>
            </a:r>
            <a:r>
              <a:rPr sz="544">
                <a:latin typeface="Verdana"/>
                <a:cs typeface="Verdana"/>
              </a:rPr>
              <a:t>a</a:t>
            </a:r>
            <a:r>
              <a:rPr sz="544" spc="-10">
                <a:latin typeface="Verdana"/>
                <a:cs typeface="Verdana"/>
              </a:rPr>
              <a:t> </a:t>
            </a:r>
            <a:r>
              <a:rPr sz="544">
                <a:latin typeface="Verdana"/>
                <a:cs typeface="Verdana"/>
              </a:rPr>
              <a:t>starting</a:t>
            </a:r>
            <a:r>
              <a:rPr sz="544" spc="-10">
                <a:latin typeface="Verdana"/>
                <a:cs typeface="Verdana"/>
              </a:rPr>
              <a:t> </a:t>
            </a:r>
            <a:r>
              <a:rPr sz="544">
                <a:latin typeface="Verdana"/>
                <a:cs typeface="Verdana"/>
              </a:rPr>
              <a:t>point,</a:t>
            </a:r>
            <a:r>
              <a:rPr sz="544" spc="-7">
                <a:latin typeface="Verdana"/>
                <a:cs typeface="Verdana"/>
              </a:rPr>
              <a:t> </a:t>
            </a:r>
            <a:r>
              <a:rPr sz="544">
                <a:latin typeface="Verdana"/>
                <a:cs typeface="Verdana"/>
              </a:rPr>
              <a:t>which</a:t>
            </a:r>
            <a:r>
              <a:rPr sz="544" spc="-10">
                <a:latin typeface="Verdana"/>
                <a:cs typeface="Verdana"/>
              </a:rPr>
              <a:t> </a:t>
            </a:r>
            <a:r>
              <a:rPr sz="544">
                <a:latin typeface="Verdana"/>
                <a:cs typeface="Verdana"/>
              </a:rPr>
              <a:t>of</a:t>
            </a:r>
            <a:r>
              <a:rPr sz="544" spc="-10">
                <a:latin typeface="Verdana"/>
                <a:cs typeface="Verdana"/>
              </a:rPr>
              <a:t> </a:t>
            </a:r>
            <a:r>
              <a:rPr sz="544">
                <a:latin typeface="Verdana"/>
                <a:cs typeface="Verdana"/>
              </a:rPr>
              <a:t>these</a:t>
            </a:r>
            <a:r>
              <a:rPr sz="544" spc="-10">
                <a:latin typeface="Verdana"/>
                <a:cs typeface="Verdana"/>
              </a:rPr>
              <a:t> </a:t>
            </a:r>
            <a:r>
              <a:rPr sz="544">
                <a:latin typeface="Verdana"/>
                <a:cs typeface="Verdana"/>
              </a:rPr>
              <a:t>are</a:t>
            </a:r>
            <a:r>
              <a:rPr sz="544" spc="-7">
                <a:latin typeface="Verdana"/>
                <a:cs typeface="Verdana"/>
              </a:rPr>
              <a:t> </a:t>
            </a:r>
            <a:r>
              <a:rPr sz="544">
                <a:latin typeface="Verdana"/>
                <a:cs typeface="Verdana"/>
              </a:rPr>
              <a:t>worrying</a:t>
            </a:r>
            <a:r>
              <a:rPr sz="544" spc="-10">
                <a:latin typeface="Verdana"/>
                <a:cs typeface="Verdana"/>
              </a:rPr>
              <a:t> </a:t>
            </a:r>
            <a:r>
              <a:rPr sz="544" spc="-14">
                <a:latin typeface="Verdana"/>
                <a:cs typeface="Verdana"/>
              </a:rPr>
              <a:t>you?</a:t>
            </a:r>
            <a:endParaRPr sz="544">
              <a:latin typeface="Verdana"/>
              <a:cs typeface="Verdana"/>
            </a:endParaRPr>
          </a:p>
        </p:txBody>
      </p:sp>
      <p:sp>
        <p:nvSpPr>
          <p:cNvPr id="94" name="object 94"/>
          <p:cNvSpPr txBox="1"/>
          <p:nvPr/>
        </p:nvSpPr>
        <p:spPr>
          <a:xfrm>
            <a:off x="3992301" y="2154819"/>
            <a:ext cx="1730479" cy="435793"/>
          </a:xfrm>
          <a:prstGeom prst="rect">
            <a:avLst/>
          </a:prstGeom>
        </p:spPr>
        <p:txBody>
          <a:bodyPr vert="horz" wrap="square" lIns="0" tIns="46641" rIns="0" bIns="0" rtlCol="0">
            <a:spAutoFit/>
          </a:bodyPr>
          <a:lstStyle/>
          <a:p>
            <a:pPr marL="8637">
              <a:spcBef>
                <a:spcPts val="367"/>
              </a:spcBef>
            </a:pPr>
            <a:r>
              <a:rPr sz="544">
                <a:latin typeface="Verdana"/>
                <a:cs typeface="Verdana"/>
              </a:rPr>
              <a:t>Please</a:t>
            </a:r>
            <a:r>
              <a:rPr sz="544" spc="-3">
                <a:latin typeface="Verdana"/>
                <a:cs typeface="Verdana"/>
              </a:rPr>
              <a:t> </a:t>
            </a:r>
            <a:r>
              <a:rPr sz="544">
                <a:latin typeface="Verdana"/>
                <a:cs typeface="Verdana"/>
              </a:rPr>
              <a:t>be</a:t>
            </a:r>
            <a:r>
              <a:rPr sz="544" spc="-3">
                <a:latin typeface="Verdana"/>
                <a:cs typeface="Verdana"/>
              </a:rPr>
              <a:t> </a:t>
            </a:r>
            <a:r>
              <a:rPr sz="544">
                <a:latin typeface="Verdana"/>
                <a:cs typeface="Verdana"/>
              </a:rPr>
              <a:t>reassured</a:t>
            </a:r>
            <a:r>
              <a:rPr sz="544" spc="-3">
                <a:latin typeface="Verdana"/>
                <a:cs typeface="Verdana"/>
              </a:rPr>
              <a:t> </a:t>
            </a:r>
            <a:r>
              <a:rPr sz="544">
                <a:latin typeface="Verdana"/>
                <a:cs typeface="Verdana"/>
              </a:rPr>
              <a:t>that most</a:t>
            </a:r>
            <a:r>
              <a:rPr sz="544" spc="-3">
                <a:latin typeface="Verdana"/>
                <a:cs typeface="Verdana"/>
              </a:rPr>
              <a:t> </a:t>
            </a:r>
            <a:r>
              <a:rPr sz="544">
                <a:latin typeface="Verdana"/>
                <a:cs typeface="Verdana"/>
              </a:rPr>
              <a:t>of</a:t>
            </a:r>
            <a:r>
              <a:rPr sz="544" spc="-3">
                <a:latin typeface="Verdana"/>
                <a:cs typeface="Verdana"/>
              </a:rPr>
              <a:t> </a:t>
            </a:r>
            <a:r>
              <a:rPr sz="544">
                <a:latin typeface="Verdana"/>
                <a:cs typeface="Verdana"/>
              </a:rPr>
              <a:t>the</a:t>
            </a:r>
            <a:r>
              <a:rPr sz="544" spc="-3">
                <a:latin typeface="Verdana"/>
                <a:cs typeface="Verdana"/>
              </a:rPr>
              <a:t> </a:t>
            </a:r>
            <a:r>
              <a:rPr sz="544">
                <a:latin typeface="Verdana"/>
                <a:cs typeface="Verdana"/>
              </a:rPr>
              <a:t>costs </a:t>
            </a:r>
            <a:r>
              <a:rPr sz="544" spc="-17">
                <a:latin typeface="Verdana"/>
                <a:cs typeface="Verdana"/>
              </a:rPr>
              <a:t>are</a:t>
            </a:r>
            <a:endParaRPr sz="544">
              <a:latin typeface="Verdana"/>
              <a:cs typeface="Verdana"/>
            </a:endParaRPr>
          </a:p>
          <a:p>
            <a:pPr marL="8637" marR="3455">
              <a:lnSpc>
                <a:spcPct val="114599"/>
              </a:lnSpc>
              <a:spcBef>
                <a:spcPts val="204"/>
              </a:spcBef>
            </a:pPr>
            <a:r>
              <a:rPr sz="544">
                <a:latin typeface="Verdana"/>
                <a:cs typeface="Verdana"/>
              </a:rPr>
              <a:t>covered</a:t>
            </a:r>
            <a:r>
              <a:rPr sz="544" spc="-17">
                <a:latin typeface="Verdana"/>
                <a:cs typeface="Verdana"/>
              </a:rPr>
              <a:t> </a:t>
            </a:r>
            <a:r>
              <a:rPr sz="544">
                <a:latin typeface="Verdana"/>
                <a:cs typeface="Verdana"/>
              </a:rPr>
              <a:t>in</a:t>
            </a:r>
            <a:r>
              <a:rPr sz="544" spc="-10">
                <a:latin typeface="Verdana"/>
                <a:cs typeface="Verdana"/>
              </a:rPr>
              <a:t> </a:t>
            </a:r>
            <a:r>
              <a:rPr sz="544">
                <a:latin typeface="Verdana"/>
                <a:cs typeface="Verdana"/>
              </a:rPr>
              <a:t>a</a:t>
            </a:r>
            <a:r>
              <a:rPr sz="544" spc="-10">
                <a:latin typeface="Verdana"/>
                <a:cs typeface="Verdana"/>
              </a:rPr>
              <a:t> </a:t>
            </a:r>
            <a:r>
              <a:rPr sz="544">
                <a:latin typeface="Verdana"/>
                <a:cs typeface="Verdana"/>
              </a:rPr>
              <a:t>clinical</a:t>
            </a:r>
            <a:r>
              <a:rPr sz="544" spc="-7">
                <a:latin typeface="Verdana"/>
                <a:cs typeface="Verdana"/>
              </a:rPr>
              <a:t> </a:t>
            </a:r>
            <a:r>
              <a:rPr sz="544">
                <a:latin typeface="Verdana"/>
                <a:cs typeface="Verdana"/>
              </a:rPr>
              <a:t>trial,</a:t>
            </a:r>
            <a:r>
              <a:rPr sz="544" spc="-7">
                <a:latin typeface="Verdana"/>
                <a:cs typeface="Verdana"/>
              </a:rPr>
              <a:t> </a:t>
            </a:r>
            <a:r>
              <a:rPr sz="544">
                <a:latin typeface="Verdana"/>
                <a:cs typeface="Verdana"/>
              </a:rPr>
              <a:t>such</a:t>
            </a:r>
            <a:r>
              <a:rPr sz="544" spc="-10">
                <a:latin typeface="Verdana"/>
                <a:cs typeface="Verdana"/>
              </a:rPr>
              <a:t> </a:t>
            </a:r>
            <a:r>
              <a:rPr sz="544">
                <a:latin typeface="Verdana"/>
                <a:cs typeface="Verdana"/>
              </a:rPr>
              <a:t>as</a:t>
            </a:r>
            <a:r>
              <a:rPr sz="544" spc="-7">
                <a:latin typeface="Verdana"/>
                <a:cs typeface="Verdana"/>
              </a:rPr>
              <a:t> </a:t>
            </a:r>
            <a:r>
              <a:rPr sz="544">
                <a:latin typeface="Verdana"/>
                <a:cs typeface="Verdana"/>
              </a:rPr>
              <a:t>treatments</a:t>
            </a:r>
            <a:r>
              <a:rPr sz="544" spc="-7">
                <a:latin typeface="Verdana"/>
                <a:cs typeface="Verdana"/>
              </a:rPr>
              <a:t> </a:t>
            </a:r>
            <a:r>
              <a:rPr sz="544" spc="-17">
                <a:latin typeface="Verdana"/>
                <a:cs typeface="Verdana"/>
              </a:rPr>
              <a:t>and </a:t>
            </a:r>
            <a:r>
              <a:rPr sz="544">
                <a:latin typeface="Verdana"/>
                <a:cs typeface="Verdana"/>
              </a:rPr>
              <a:t>examinations.</a:t>
            </a:r>
            <a:r>
              <a:rPr sz="544" spc="-7">
                <a:latin typeface="Verdana"/>
                <a:cs typeface="Verdana"/>
              </a:rPr>
              <a:t> </a:t>
            </a:r>
            <a:r>
              <a:rPr sz="544">
                <a:latin typeface="Verdana"/>
                <a:cs typeface="Verdana"/>
              </a:rPr>
              <a:t>All</a:t>
            </a:r>
            <a:r>
              <a:rPr sz="544" spc="-7">
                <a:latin typeface="Verdana"/>
                <a:cs typeface="Verdana"/>
              </a:rPr>
              <a:t> </a:t>
            </a:r>
            <a:r>
              <a:rPr sz="544">
                <a:latin typeface="Verdana"/>
                <a:cs typeface="Verdana"/>
              </a:rPr>
              <a:t>clinical</a:t>
            </a:r>
            <a:r>
              <a:rPr sz="544" spc="-7">
                <a:latin typeface="Verdana"/>
                <a:cs typeface="Verdana"/>
              </a:rPr>
              <a:t> </a:t>
            </a:r>
            <a:r>
              <a:rPr sz="544">
                <a:latin typeface="Verdana"/>
                <a:cs typeface="Verdana"/>
              </a:rPr>
              <a:t>trials</a:t>
            </a:r>
            <a:r>
              <a:rPr sz="544" spc="-7">
                <a:latin typeface="Verdana"/>
                <a:cs typeface="Verdana"/>
              </a:rPr>
              <a:t> </a:t>
            </a:r>
            <a:r>
              <a:rPr sz="544">
                <a:latin typeface="Verdana"/>
                <a:cs typeface="Verdana"/>
              </a:rPr>
              <a:t>have</a:t>
            </a:r>
            <a:r>
              <a:rPr sz="544" spc="-3">
                <a:latin typeface="Verdana"/>
                <a:cs typeface="Verdana"/>
              </a:rPr>
              <a:t> </a:t>
            </a:r>
            <a:r>
              <a:rPr sz="544" spc="-7">
                <a:latin typeface="Verdana"/>
                <a:cs typeface="Verdana"/>
              </a:rPr>
              <a:t>insurance </a:t>
            </a:r>
            <a:r>
              <a:rPr sz="544">
                <a:latin typeface="Verdana"/>
                <a:cs typeface="Verdana"/>
              </a:rPr>
              <a:t>coverage</a:t>
            </a:r>
            <a:r>
              <a:rPr sz="544" spc="-24">
                <a:latin typeface="Verdana"/>
                <a:cs typeface="Verdana"/>
              </a:rPr>
              <a:t> </a:t>
            </a:r>
            <a:r>
              <a:rPr sz="544">
                <a:latin typeface="Verdana"/>
                <a:cs typeface="Verdana"/>
              </a:rPr>
              <a:t>(country</a:t>
            </a:r>
            <a:r>
              <a:rPr sz="544" spc="-24">
                <a:latin typeface="Verdana"/>
                <a:cs typeface="Verdana"/>
              </a:rPr>
              <a:t> </a:t>
            </a:r>
            <a:r>
              <a:rPr sz="544" spc="-7">
                <a:latin typeface="Verdana"/>
                <a:cs typeface="Verdana"/>
              </a:rPr>
              <a:t>specific)</a:t>
            </a:r>
            <a:endParaRPr sz="544">
              <a:latin typeface="Verdana"/>
              <a:cs typeface="Verdana"/>
            </a:endParaRPr>
          </a:p>
        </p:txBody>
      </p:sp>
      <p:sp>
        <p:nvSpPr>
          <p:cNvPr id="95" name="object 95"/>
          <p:cNvSpPr txBox="1"/>
          <p:nvPr/>
        </p:nvSpPr>
        <p:spPr>
          <a:xfrm>
            <a:off x="3768734" y="781883"/>
            <a:ext cx="1901929" cy="113365"/>
          </a:xfrm>
          <a:prstGeom prst="rect">
            <a:avLst/>
          </a:prstGeom>
        </p:spPr>
        <p:txBody>
          <a:bodyPr vert="horz" wrap="square" lIns="0" tIns="8637" rIns="0" bIns="0" rtlCol="0">
            <a:spAutoFit/>
          </a:bodyPr>
          <a:lstStyle/>
          <a:p>
            <a:pPr marL="8637">
              <a:spcBef>
                <a:spcPts val="68"/>
              </a:spcBef>
            </a:pPr>
            <a:r>
              <a:rPr sz="680">
                <a:solidFill>
                  <a:srgbClr val="FFFFFF"/>
                </a:solidFill>
                <a:latin typeface="Verdana"/>
                <a:cs typeface="Verdana"/>
              </a:rPr>
              <a:t>The</a:t>
            </a:r>
            <a:r>
              <a:rPr sz="680" spc="-14">
                <a:solidFill>
                  <a:srgbClr val="FFFFFF"/>
                </a:solidFill>
                <a:latin typeface="Verdana"/>
                <a:cs typeface="Verdana"/>
              </a:rPr>
              <a:t> </a:t>
            </a:r>
            <a:r>
              <a:rPr sz="680">
                <a:solidFill>
                  <a:srgbClr val="FFFFFF"/>
                </a:solidFill>
                <a:latin typeface="Verdana"/>
                <a:cs typeface="Verdana"/>
              </a:rPr>
              <a:t>costs</a:t>
            </a:r>
            <a:r>
              <a:rPr sz="680" spc="-17">
                <a:solidFill>
                  <a:srgbClr val="FFFFFF"/>
                </a:solidFill>
                <a:latin typeface="Verdana"/>
                <a:cs typeface="Verdana"/>
              </a:rPr>
              <a:t> </a:t>
            </a:r>
            <a:r>
              <a:rPr sz="680">
                <a:solidFill>
                  <a:srgbClr val="FFFFFF"/>
                </a:solidFill>
                <a:latin typeface="Verdana"/>
                <a:cs typeface="Verdana"/>
              </a:rPr>
              <a:t>&amp;</a:t>
            </a:r>
            <a:r>
              <a:rPr sz="680" spc="-14">
                <a:solidFill>
                  <a:srgbClr val="FFFFFF"/>
                </a:solidFill>
                <a:latin typeface="Verdana"/>
                <a:cs typeface="Verdana"/>
              </a:rPr>
              <a:t> </a:t>
            </a:r>
            <a:r>
              <a:rPr sz="680">
                <a:solidFill>
                  <a:srgbClr val="FFFFFF"/>
                </a:solidFill>
                <a:latin typeface="Verdana"/>
                <a:cs typeface="Verdana"/>
              </a:rPr>
              <a:t>insurance</a:t>
            </a:r>
            <a:r>
              <a:rPr sz="680" spc="-14">
                <a:solidFill>
                  <a:srgbClr val="FFFFFF"/>
                </a:solidFill>
                <a:latin typeface="Verdana"/>
                <a:cs typeface="Verdana"/>
              </a:rPr>
              <a:t> </a:t>
            </a:r>
            <a:r>
              <a:rPr sz="680">
                <a:solidFill>
                  <a:srgbClr val="FFFFFF"/>
                </a:solidFill>
                <a:latin typeface="Verdana"/>
                <a:cs typeface="Verdana"/>
              </a:rPr>
              <a:t>implications</a:t>
            </a:r>
            <a:r>
              <a:rPr sz="680" spc="-14">
                <a:solidFill>
                  <a:srgbClr val="FFFFFF"/>
                </a:solidFill>
                <a:latin typeface="Verdana"/>
                <a:cs typeface="Verdana"/>
              </a:rPr>
              <a:t> </a:t>
            </a:r>
            <a:r>
              <a:rPr sz="680">
                <a:solidFill>
                  <a:srgbClr val="FFFFFF"/>
                </a:solidFill>
                <a:latin typeface="Verdana"/>
                <a:cs typeface="Verdana"/>
              </a:rPr>
              <a:t>may</a:t>
            </a:r>
            <a:r>
              <a:rPr sz="680" spc="-14">
                <a:solidFill>
                  <a:srgbClr val="FFFFFF"/>
                </a:solidFill>
                <a:latin typeface="Verdana"/>
                <a:cs typeface="Verdana"/>
              </a:rPr>
              <a:t> </a:t>
            </a:r>
            <a:r>
              <a:rPr sz="680" spc="-17">
                <a:solidFill>
                  <a:srgbClr val="FFFFFF"/>
                </a:solidFill>
                <a:latin typeface="Verdana"/>
                <a:cs typeface="Verdana"/>
              </a:rPr>
              <a:t>not</a:t>
            </a:r>
            <a:endParaRPr sz="680">
              <a:latin typeface="Verdana"/>
              <a:cs typeface="Verdana"/>
            </a:endParaRPr>
          </a:p>
        </p:txBody>
      </p:sp>
      <p:sp>
        <p:nvSpPr>
          <p:cNvPr id="96" name="object 96"/>
          <p:cNvSpPr txBox="1"/>
          <p:nvPr/>
        </p:nvSpPr>
        <p:spPr>
          <a:xfrm>
            <a:off x="3768734" y="885530"/>
            <a:ext cx="1796554" cy="113365"/>
          </a:xfrm>
          <a:prstGeom prst="rect">
            <a:avLst/>
          </a:prstGeom>
        </p:spPr>
        <p:txBody>
          <a:bodyPr vert="horz" wrap="square" lIns="0" tIns="8637" rIns="0" bIns="0" rtlCol="0">
            <a:spAutoFit/>
          </a:bodyPr>
          <a:lstStyle/>
          <a:p>
            <a:pPr marL="8637">
              <a:spcBef>
                <a:spcPts val="68"/>
              </a:spcBef>
            </a:pPr>
            <a:r>
              <a:rPr sz="680">
                <a:solidFill>
                  <a:srgbClr val="FFFFFF"/>
                </a:solidFill>
                <a:latin typeface="Verdana"/>
                <a:cs typeface="Verdana"/>
              </a:rPr>
              <a:t>be</a:t>
            </a:r>
            <a:r>
              <a:rPr sz="680" spc="-7">
                <a:solidFill>
                  <a:srgbClr val="FFFFFF"/>
                </a:solidFill>
                <a:latin typeface="Verdana"/>
                <a:cs typeface="Verdana"/>
              </a:rPr>
              <a:t> </a:t>
            </a:r>
            <a:r>
              <a:rPr sz="680">
                <a:solidFill>
                  <a:srgbClr val="FFFFFF"/>
                </a:solidFill>
                <a:latin typeface="Verdana"/>
                <a:cs typeface="Verdana"/>
              </a:rPr>
              <a:t>fully</a:t>
            </a:r>
            <a:r>
              <a:rPr sz="680" spc="-3">
                <a:solidFill>
                  <a:srgbClr val="FFFFFF"/>
                </a:solidFill>
                <a:latin typeface="Verdana"/>
                <a:cs typeface="Verdana"/>
              </a:rPr>
              <a:t> </a:t>
            </a:r>
            <a:r>
              <a:rPr sz="680">
                <a:solidFill>
                  <a:srgbClr val="FFFFFF"/>
                </a:solidFill>
                <a:latin typeface="Verdana"/>
                <a:cs typeface="Verdana"/>
              </a:rPr>
              <a:t>explained</a:t>
            </a:r>
            <a:r>
              <a:rPr sz="680" spc="-3">
                <a:solidFill>
                  <a:srgbClr val="FFFFFF"/>
                </a:solidFill>
                <a:latin typeface="Verdana"/>
                <a:cs typeface="Verdana"/>
              </a:rPr>
              <a:t> </a:t>
            </a:r>
            <a:r>
              <a:rPr sz="680">
                <a:solidFill>
                  <a:srgbClr val="FFFFFF"/>
                </a:solidFill>
                <a:latin typeface="Verdana"/>
                <a:cs typeface="Verdana"/>
              </a:rPr>
              <a:t>(costs</a:t>
            </a:r>
            <a:r>
              <a:rPr sz="680" spc="-3">
                <a:solidFill>
                  <a:srgbClr val="FFFFFF"/>
                </a:solidFill>
                <a:latin typeface="Verdana"/>
                <a:cs typeface="Verdana"/>
              </a:rPr>
              <a:t> </a:t>
            </a:r>
            <a:r>
              <a:rPr sz="680">
                <a:solidFill>
                  <a:srgbClr val="FFFFFF"/>
                </a:solidFill>
                <a:latin typeface="Verdana"/>
                <a:cs typeface="Verdana"/>
              </a:rPr>
              <a:t>of</a:t>
            </a:r>
            <a:r>
              <a:rPr sz="680" spc="-3">
                <a:solidFill>
                  <a:srgbClr val="FFFFFF"/>
                </a:solidFill>
                <a:latin typeface="Verdana"/>
                <a:cs typeface="Verdana"/>
              </a:rPr>
              <a:t> </a:t>
            </a:r>
            <a:r>
              <a:rPr sz="680" spc="-7">
                <a:solidFill>
                  <a:srgbClr val="FFFFFF"/>
                </a:solidFill>
                <a:latin typeface="Verdana"/>
                <a:cs typeface="Verdana"/>
              </a:rPr>
              <a:t>participation)</a:t>
            </a:r>
            <a:endParaRPr sz="680">
              <a:latin typeface="Verdana"/>
              <a:cs typeface="Verdana"/>
            </a:endParaRPr>
          </a:p>
        </p:txBody>
      </p:sp>
      <p:sp>
        <p:nvSpPr>
          <p:cNvPr id="97" name="object 97"/>
          <p:cNvSpPr txBox="1"/>
          <p:nvPr/>
        </p:nvSpPr>
        <p:spPr>
          <a:xfrm>
            <a:off x="3770735" y="1229310"/>
            <a:ext cx="105807" cy="386620"/>
          </a:xfrm>
          <a:prstGeom prst="rect">
            <a:avLst/>
          </a:prstGeom>
        </p:spPr>
        <p:txBody>
          <a:bodyPr vert="horz" wrap="square" lIns="0" tIns="9501" rIns="0" bIns="0" rtlCol="0">
            <a:spAutoFit/>
          </a:bodyPr>
          <a:lstStyle/>
          <a:p>
            <a:pPr marL="18138">
              <a:spcBef>
                <a:spcPts val="75"/>
              </a:spcBef>
            </a:pPr>
            <a:r>
              <a:rPr sz="850" b="1" spc="3">
                <a:solidFill>
                  <a:srgbClr val="FFFFFF"/>
                </a:solidFill>
                <a:latin typeface="Verdana"/>
                <a:cs typeface="Verdana"/>
              </a:rPr>
              <a:t>L</a:t>
            </a:r>
            <a:endParaRPr sz="850">
              <a:latin typeface="Verdana"/>
              <a:cs typeface="Verdana"/>
            </a:endParaRPr>
          </a:p>
          <a:p>
            <a:pPr marL="8637">
              <a:spcBef>
                <a:spcPts val="850"/>
              </a:spcBef>
            </a:pPr>
            <a:r>
              <a:rPr sz="850" b="1" spc="3">
                <a:solidFill>
                  <a:srgbClr val="FFFFFF"/>
                </a:solidFill>
                <a:latin typeface="Verdana"/>
                <a:cs typeface="Verdana"/>
              </a:rPr>
              <a:t>U</a:t>
            </a:r>
            <a:endParaRPr sz="850">
              <a:latin typeface="Verdana"/>
              <a:cs typeface="Verdana"/>
            </a:endParaRPr>
          </a:p>
        </p:txBody>
      </p:sp>
      <p:sp>
        <p:nvSpPr>
          <p:cNvPr id="98" name="object 98"/>
          <p:cNvSpPr/>
          <p:nvPr/>
        </p:nvSpPr>
        <p:spPr>
          <a:xfrm>
            <a:off x="3740653" y="1801417"/>
            <a:ext cx="165836" cy="176632"/>
          </a:xfrm>
          <a:custGeom>
            <a:avLst/>
            <a:gdLst/>
            <a:ahLst/>
            <a:cxnLst/>
            <a:rect l="l" t="t" r="r" b="b"/>
            <a:pathLst>
              <a:path w="243839" h="259714">
                <a:moveTo>
                  <a:pt x="243776" y="32448"/>
                </a:moveTo>
                <a:lnTo>
                  <a:pt x="241388" y="19824"/>
                </a:lnTo>
                <a:lnTo>
                  <a:pt x="234848" y="9512"/>
                </a:lnTo>
                <a:lnTo>
                  <a:pt x="225158" y="2552"/>
                </a:lnTo>
                <a:lnTo>
                  <a:pt x="213309" y="0"/>
                </a:lnTo>
                <a:lnTo>
                  <a:pt x="30467" y="0"/>
                </a:lnTo>
                <a:lnTo>
                  <a:pt x="18618" y="2552"/>
                </a:lnTo>
                <a:lnTo>
                  <a:pt x="8940" y="9512"/>
                </a:lnTo>
                <a:lnTo>
                  <a:pt x="2400" y="19824"/>
                </a:lnTo>
                <a:lnTo>
                  <a:pt x="0" y="32448"/>
                </a:lnTo>
                <a:lnTo>
                  <a:pt x="0" y="171526"/>
                </a:lnTo>
                <a:lnTo>
                  <a:pt x="2400" y="184137"/>
                </a:lnTo>
                <a:lnTo>
                  <a:pt x="8940" y="194449"/>
                </a:lnTo>
                <a:lnTo>
                  <a:pt x="18618" y="201409"/>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09"/>
                </a:lnTo>
                <a:lnTo>
                  <a:pt x="234848" y="194449"/>
                </a:lnTo>
                <a:lnTo>
                  <a:pt x="241388"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99" name="object 99"/>
          <p:cNvSpPr txBox="1"/>
          <p:nvPr/>
        </p:nvSpPr>
        <p:spPr>
          <a:xfrm>
            <a:off x="3777749" y="1794880"/>
            <a:ext cx="91987"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E</a:t>
            </a:r>
            <a:endParaRPr sz="850">
              <a:latin typeface="Verdana"/>
              <a:cs typeface="Verdana"/>
            </a:endParaRPr>
          </a:p>
        </p:txBody>
      </p:sp>
      <p:sp>
        <p:nvSpPr>
          <p:cNvPr id="100" name="object 100"/>
          <p:cNvSpPr/>
          <p:nvPr/>
        </p:nvSpPr>
        <p:spPr>
          <a:xfrm>
            <a:off x="3740653" y="2235492"/>
            <a:ext cx="165836" cy="176632"/>
          </a:xfrm>
          <a:custGeom>
            <a:avLst/>
            <a:gdLst/>
            <a:ahLst/>
            <a:cxnLst/>
            <a:rect l="l" t="t" r="r" b="b"/>
            <a:pathLst>
              <a:path w="243839" h="259714">
                <a:moveTo>
                  <a:pt x="243776" y="32448"/>
                </a:moveTo>
                <a:lnTo>
                  <a:pt x="241388" y="19824"/>
                </a:lnTo>
                <a:lnTo>
                  <a:pt x="234848" y="9512"/>
                </a:lnTo>
                <a:lnTo>
                  <a:pt x="225158" y="2552"/>
                </a:lnTo>
                <a:lnTo>
                  <a:pt x="213309" y="0"/>
                </a:lnTo>
                <a:lnTo>
                  <a:pt x="30467" y="0"/>
                </a:lnTo>
                <a:lnTo>
                  <a:pt x="18618" y="2552"/>
                </a:lnTo>
                <a:lnTo>
                  <a:pt x="8940" y="9512"/>
                </a:lnTo>
                <a:lnTo>
                  <a:pt x="2400" y="19824"/>
                </a:lnTo>
                <a:lnTo>
                  <a:pt x="0" y="32448"/>
                </a:lnTo>
                <a:lnTo>
                  <a:pt x="0" y="171526"/>
                </a:lnTo>
                <a:lnTo>
                  <a:pt x="2400" y="184137"/>
                </a:lnTo>
                <a:lnTo>
                  <a:pt x="8940" y="194449"/>
                </a:lnTo>
                <a:lnTo>
                  <a:pt x="18618" y="201409"/>
                </a:lnTo>
                <a:lnTo>
                  <a:pt x="30467" y="203974"/>
                </a:lnTo>
                <a:lnTo>
                  <a:pt x="120281" y="203974"/>
                </a:lnTo>
                <a:lnTo>
                  <a:pt x="180784" y="259232"/>
                </a:lnTo>
                <a:lnTo>
                  <a:pt x="181838" y="259600"/>
                </a:lnTo>
                <a:lnTo>
                  <a:pt x="184048" y="259461"/>
                </a:lnTo>
                <a:lnTo>
                  <a:pt x="186182" y="258445"/>
                </a:lnTo>
                <a:lnTo>
                  <a:pt x="187185" y="256768"/>
                </a:lnTo>
                <a:lnTo>
                  <a:pt x="187185" y="203974"/>
                </a:lnTo>
                <a:lnTo>
                  <a:pt x="213309" y="203974"/>
                </a:lnTo>
                <a:lnTo>
                  <a:pt x="225158" y="201409"/>
                </a:lnTo>
                <a:lnTo>
                  <a:pt x="234848" y="194449"/>
                </a:lnTo>
                <a:lnTo>
                  <a:pt x="241388" y="184137"/>
                </a:lnTo>
                <a:lnTo>
                  <a:pt x="243776" y="171526"/>
                </a:lnTo>
                <a:lnTo>
                  <a:pt x="243776" y="32448"/>
                </a:lnTo>
                <a:close/>
              </a:path>
            </a:pathLst>
          </a:custGeom>
          <a:solidFill>
            <a:srgbClr val="32B75E"/>
          </a:solidFill>
        </p:spPr>
        <p:txBody>
          <a:bodyPr wrap="square" lIns="0" tIns="0" rIns="0" bIns="0" rtlCol="0"/>
          <a:lstStyle/>
          <a:p>
            <a:endParaRPr sz="918"/>
          </a:p>
        </p:txBody>
      </p:sp>
      <p:sp>
        <p:nvSpPr>
          <p:cNvPr id="101" name="object 101"/>
          <p:cNvSpPr txBox="1"/>
          <p:nvPr/>
        </p:nvSpPr>
        <p:spPr>
          <a:xfrm>
            <a:off x="3772356" y="2228955"/>
            <a:ext cx="102784" cy="140399"/>
          </a:xfrm>
          <a:prstGeom prst="rect">
            <a:avLst/>
          </a:prstGeom>
        </p:spPr>
        <p:txBody>
          <a:bodyPr vert="horz" wrap="square" lIns="0" tIns="9501" rIns="0" bIns="0" rtlCol="0">
            <a:spAutoFit/>
          </a:bodyPr>
          <a:lstStyle/>
          <a:p>
            <a:pPr marL="8637">
              <a:spcBef>
                <a:spcPts val="75"/>
              </a:spcBef>
            </a:pPr>
            <a:r>
              <a:rPr sz="850" b="1" spc="3">
                <a:solidFill>
                  <a:srgbClr val="FFFFFF"/>
                </a:solidFill>
                <a:latin typeface="Verdana"/>
                <a:cs typeface="Verdana"/>
              </a:rPr>
              <a:t>R</a:t>
            </a:r>
            <a:endParaRPr sz="850">
              <a:latin typeface="Verdana"/>
              <a:cs typeface="Verdana"/>
            </a:endParaRPr>
          </a:p>
        </p:txBody>
      </p:sp>
      <p:sp>
        <p:nvSpPr>
          <p:cNvPr id="102" name="object 102"/>
          <p:cNvSpPr txBox="1"/>
          <p:nvPr/>
        </p:nvSpPr>
        <p:spPr>
          <a:xfrm>
            <a:off x="4090414" y="2005696"/>
            <a:ext cx="349810" cy="81947"/>
          </a:xfrm>
          <a:prstGeom prst="rect">
            <a:avLst/>
          </a:prstGeom>
        </p:spPr>
        <p:txBody>
          <a:bodyPr vert="horz" wrap="square" lIns="0" tIns="8637" rIns="0" bIns="0" rtlCol="0">
            <a:spAutoFit/>
          </a:bodyPr>
          <a:lstStyle/>
          <a:p>
            <a:pPr marL="8637">
              <a:spcBef>
                <a:spcPts val="68"/>
              </a:spcBef>
            </a:pPr>
            <a:r>
              <a:rPr sz="476" b="1" spc="-7">
                <a:latin typeface="Verdana"/>
                <a:cs typeface="Verdana"/>
              </a:rPr>
              <a:t>Transport</a:t>
            </a:r>
            <a:endParaRPr sz="476">
              <a:latin typeface="Verdana"/>
              <a:cs typeface="Verdana"/>
            </a:endParaRPr>
          </a:p>
        </p:txBody>
      </p:sp>
      <p:sp>
        <p:nvSpPr>
          <p:cNvPr id="103" name="object 103"/>
          <p:cNvSpPr txBox="1"/>
          <p:nvPr/>
        </p:nvSpPr>
        <p:spPr>
          <a:xfrm>
            <a:off x="4590728" y="2000496"/>
            <a:ext cx="1178989" cy="158506"/>
          </a:xfrm>
          <a:prstGeom prst="rect">
            <a:avLst/>
          </a:prstGeom>
        </p:spPr>
        <p:txBody>
          <a:bodyPr vert="horz" wrap="square" lIns="0" tIns="8637" rIns="0" bIns="0" rtlCol="0">
            <a:spAutoFit/>
          </a:bodyPr>
          <a:lstStyle/>
          <a:p>
            <a:pPr marL="8637" marR="3455">
              <a:lnSpc>
                <a:spcPct val="107200"/>
              </a:lnSpc>
              <a:spcBef>
                <a:spcPts val="68"/>
              </a:spcBef>
              <a:tabLst>
                <a:tab pos="449138" algn="l"/>
                <a:tab pos="977307" algn="l"/>
              </a:tabLst>
            </a:pPr>
            <a:r>
              <a:rPr sz="476" b="1" spc="-14">
                <a:latin typeface="Verdana"/>
                <a:cs typeface="Verdana"/>
              </a:rPr>
              <a:t>Work</a:t>
            </a:r>
            <a:r>
              <a:rPr sz="476" b="1">
                <a:latin typeface="Verdana"/>
                <a:cs typeface="Verdana"/>
              </a:rPr>
              <a:t>	</a:t>
            </a:r>
            <a:r>
              <a:rPr sz="476" b="1" spc="-7">
                <a:latin typeface="Verdana"/>
                <a:cs typeface="Verdana"/>
              </a:rPr>
              <a:t>Childcare</a:t>
            </a:r>
            <a:r>
              <a:rPr sz="476" b="1">
                <a:latin typeface="Verdana"/>
                <a:cs typeface="Verdana"/>
              </a:rPr>
              <a:t>	</a:t>
            </a:r>
            <a:r>
              <a:rPr sz="476" b="1" spc="-7">
                <a:latin typeface="Verdana"/>
                <a:cs typeface="Verdana"/>
              </a:rPr>
              <a:t>Other Schedule</a:t>
            </a:r>
            <a:endParaRPr sz="476">
              <a:latin typeface="Verdana"/>
              <a:cs typeface="Verdana"/>
            </a:endParaRPr>
          </a:p>
        </p:txBody>
      </p:sp>
      <p:sp>
        <p:nvSpPr>
          <p:cNvPr id="104" name="object 104"/>
          <p:cNvSpPr/>
          <p:nvPr/>
        </p:nvSpPr>
        <p:spPr>
          <a:xfrm>
            <a:off x="4007553" y="2024605"/>
            <a:ext cx="1534413" cy="65211"/>
          </a:xfrm>
          <a:custGeom>
            <a:avLst/>
            <a:gdLst/>
            <a:ahLst/>
            <a:cxnLst/>
            <a:rect l="l" t="t" r="r" b="b"/>
            <a:pathLst>
              <a:path w="2256154" h="95885">
                <a:moveTo>
                  <a:pt x="0" y="95300"/>
                </a:moveTo>
                <a:lnTo>
                  <a:pt x="95300" y="95300"/>
                </a:lnTo>
                <a:lnTo>
                  <a:pt x="95300" y="0"/>
                </a:lnTo>
                <a:lnTo>
                  <a:pt x="0" y="0"/>
                </a:lnTo>
                <a:lnTo>
                  <a:pt x="0" y="95300"/>
                </a:lnTo>
                <a:close/>
              </a:path>
              <a:path w="2256154" h="95885">
                <a:moveTo>
                  <a:pt x="735736" y="95300"/>
                </a:moveTo>
                <a:lnTo>
                  <a:pt x="831037" y="95300"/>
                </a:lnTo>
                <a:lnTo>
                  <a:pt x="831037" y="0"/>
                </a:lnTo>
                <a:lnTo>
                  <a:pt x="735736" y="0"/>
                </a:lnTo>
                <a:lnTo>
                  <a:pt x="735736" y="95300"/>
                </a:lnTo>
                <a:close/>
              </a:path>
              <a:path w="2256154" h="95885">
                <a:moveTo>
                  <a:pt x="1383703" y="95300"/>
                </a:moveTo>
                <a:lnTo>
                  <a:pt x="1479003" y="95300"/>
                </a:lnTo>
                <a:lnTo>
                  <a:pt x="1479003" y="0"/>
                </a:lnTo>
                <a:lnTo>
                  <a:pt x="1383703" y="0"/>
                </a:lnTo>
                <a:lnTo>
                  <a:pt x="1383703" y="95300"/>
                </a:lnTo>
                <a:close/>
              </a:path>
              <a:path w="2256154" h="95885">
                <a:moveTo>
                  <a:pt x="2160651" y="95300"/>
                </a:moveTo>
                <a:lnTo>
                  <a:pt x="2255951" y="95300"/>
                </a:lnTo>
                <a:lnTo>
                  <a:pt x="2255951" y="0"/>
                </a:lnTo>
                <a:lnTo>
                  <a:pt x="2160651" y="0"/>
                </a:lnTo>
                <a:lnTo>
                  <a:pt x="2160651" y="95300"/>
                </a:lnTo>
                <a:close/>
              </a:path>
            </a:pathLst>
          </a:custGeom>
          <a:ln w="6350">
            <a:solidFill>
              <a:srgbClr val="000000"/>
            </a:solidFill>
          </a:ln>
        </p:spPr>
        <p:txBody>
          <a:bodyPr wrap="square" lIns="0" tIns="0" rIns="0" bIns="0" rtlCol="0"/>
          <a:lstStyle/>
          <a:p>
            <a:endParaRPr sz="918"/>
          </a:p>
        </p:txBody>
      </p:sp>
      <p:sp>
        <p:nvSpPr>
          <p:cNvPr id="105" name="object 105"/>
          <p:cNvSpPr/>
          <p:nvPr/>
        </p:nvSpPr>
        <p:spPr>
          <a:xfrm>
            <a:off x="1084335" y="123815"/>
            <a:ext cx="7122733" cy="509168"/>
          </a:xfrm>
          <a:custGeom>
            <a:avLst/>
            <a:gdLst/>
            <a:ahLst/>
            <a:cxnLst/>
            <a:rect l="l" t="t" r="r" b="b"/>
            <a:pathLst>
              <a:path w="10473055" h="748665">
                <a:moveTo>
                  <a:pt x="10472597" y="0"/>
                </a:moveTo>
                <a:lnTo>
                  <a:pt x="0" y="0"/>
                </a:lnTo>
                <a:lnTo>
                  <a:pt x="0" y="748220"/>
                </a:lnTo>
                <a:lnTo>
                  <a:pt x="10472597" y="748220"/>
                </a:lnTo>
                <a:lnTo>
                  <a:pt x="10472597" y="0"/>
                </a:lnTo>
                <a:close/>
              </a:path>
            </a:pathLst>
          </a:custGeom>
          <a:solidFill>
            <a:srgbClr val="32B75E"/>
          </a:solidFill>
        </p:spPr>
        <p:txBody>
          <a:bodyPr wrap="square" lIns="0" tIns="0" rIns="0" bIns="0" rtlCol="0"/>
          <a:lstStyle/>
          <a:p>
            <a:endParaRPr sz="918"/>
          </a:p>
        </p:txBody>
      </p:sp>
      <p:grpSp>
        <p:nvGrpSpPr>
          <p:cNvPr id="106" name="object 106"/>
          <p:cNvGrpSpPr/>
          <p:nvPr/>
        </p:nvGrpSpPr>
        <p:grpSpPr>
          <a:xfrm>
            <a:off x="1177100" y="832539"/>
            <a:ext cx="2126498" cy="415453"/>
            <a:chOff x="354939" y="1224140"/>
            <a:chExt cx="3126740" cy="610870"/>
          </a:xfrm>
        </p:grpSpPr>
        <p:pic>
          <p:nvPicPr>
            <p:cNvPr id="107" name="object 107"/>
            <p:cNvPicPr/>
            <p:nvPr/>
          </p:nvPicPr>
          <p:blipFill>
            <a:blip r:embed="rId6" cstate="print"/>
            <a:stretch>
              <a:fillRect/>
            </a:stretch>
          </p:blipFill>
          <p:spPr>
            <a:xfrm>
              <a:off x="2993265" y="1224140"/>
              <a:ext cx="487791" cy="610552"/>
            </a:xfrm>
            <a:prstGeom prst="rect">
              <a:avLst/>
            </a:prstGeom>
          </p:spPr>
        </p:pic>
        <p:pic>
          <p:nvPicPr>
            <p:cNvPr id="108" name="object 108"/>
            <p:cNvPicPr/>
            <p:nvPr/>
          </p:nvPicPr>
          <p:blipFill>
            <a:blip r:embed="rId7" cstate="print"/>
            <a:stretch>
              <a:fillRect/>
            </a:stretch>
          </p:blipFill>
          <p:spPr>
            <a:xfrm>
              <a:off x="354939" y="1322323"/>
              <a:ext cx="1276638" cy="337918"/>
            </a:xfrm>
            <a:prstGeom prst="rect">
              <a:avLst/>
            </a:prstGeom>
          </p:spPr>
        </p:pic>
      </p:grpSp>
      <p:sp>
        <p:nvSpPr>
          <p:cNvPr id="109" name="object 109"/>
          <p:cNvSpPr txBox="1"/>
          <p:nvPr/>
        </p:nvSpPr>
        <p:spPr>
          <a:xfrm>
            <a:off x="1196387" y="221278"/>
            <a:ext cx="2138159" cy="270331"/>
          </a:xfrm>
          <a:prstGeom prst="rect">
            <a:avLst/>
          </a:prstGeom>
        </p:spPr>
        <p:txBody>
          <a:bodyPr vert="horz" wrap="square" lIns="0" tIns="8637" rIns="0" bIns="0" rtlCol="0">
            <a:spAutoFit/>
          </a:bodyPr>
          <a:lstStyle/>
          <a:p>
            <a:pPr marL="8637">
              <a:spcBef>
                <a:spcPts val="68"/>
              </a:spcBef>
            </a:pPr>
            <a:r>
              <a:rPr sz="1700" b="1" spc="31">
                <a:solidFill>
                  <a:srgbClr val="FFFFFF"/>
                </a:solidFill>
                <a:latin typeface="Verdana"/>
                <a:cs typeface="Verdana"/>
              </a:rPr>
              <a:t>TRUST</a:t>
            </a:r>
            <a:r>
              <a:rPr sz="1700" b="1" spc="95">
                <a:solidFill>
                  <a:srgbClr val="FFFFFF"/>
                </a:solidFill>
                <a:latin typeface="Verdana"/>
                <a:cs typeface="Verdana"/>
              </a:rPr>
              <a:t> </a:t>
            </a:r>
            <a:r>
              <a:rPr sz="1700" b="1" spc="34">
                <a:solidFill>
                  <a:srgbClr val="FFFFFF"/>
                </a:solidFill>
                <a:latin typeface="Verdana"/>
                <a:cs typeface="Verdana"/>
              </a:rPr>
              <a:t>BUILDER:</a:t>
            </a:r>
            <a:endParaRPr sz="1700">
              <a:latin typeface="Verdana"/>
              <a:cs typeface="Verdana"/>
            </a:endParaRPr>
          </a:p>
        </p:txBody>
      </p:sp>
      <p:sp>
        <p:nvSpPr>
          <p:cNvPr id="111" name="Rectangle 110">
            <a:extLst>
              <a:ext uri="{FF2B5EF4-FFF2-40B4-BE49-F238E27FC236}">
                <a16:creationId xmlns:a16="http://schemas.microsoft.com/office/drawing/2014/main" id="{CF30BC3A-9A4F-534D-8D10-96C75B448530}"/>
              </a:ext>
            </a:extLst>
          </p:cNvPr>
          <p:cNvSpPr/>
          <p:nvPr/>
        </p:nvSpPr>
        <p:spPr>
          <a:xfrm>
            <a:off x="3335990" y="139853"/>
            <a:ext cx="4572000" cy="461665"/>
          </a:xfrm>
          <a:prstGeom prst="rect">
            <a:avLst/>
          </a:prstGeom>
        </p:spPr>
        <p:txBody>
          <a:bodyPr>
            <a:spAutoFit/>
          </a:bodyPr>
          <a:lstStyle/>
          <a:p>
            <a:r>
              <a:rPr lang="en-ZA" sz="1200" b="1">
                <a:solidFill>
                  <a:schemeClr val="bg1"/>
                </a:solidFill>
              </a:rPr>
              <a:t>SUPPORTING</a:t>
            </a:r>
            <a:r>
              <a:rPr lang="en-ZA" sz="1200" b="1" spc="333">
                <a:solidFill>
                  <a:schemeClr val="bg1"/>
                </a:solidFill>
              </a:rPr>
              <a:t> </a:t>
            </a:r>
            <a:r>
              <a:rPr lang="en-ZA" sz="1200" b="1">
                <a:solidFill>
                  <a:schemeClr val="bg1"/>
                </a:solidFill>
              </a:rPr>
              <a:t>PATIENT</a:t>
            </a:r>
            <a:r>
              <a:rPr lang="en-ZA" sz="1200" b="1" spc="-51">
                <a:solidFill>
                  <a:schemeClr val="bg1"/>
                </a:solidFill>
              </a:rPr>
              <a:t>  </a:t>
            </a:r>
            <a:r>
              <a:rPr lang="en-ZA" sz="1200" b="1">
                <a:solidFill>
                  <a:schemeClr val="bg1"/>
                </a:solidFill>
              </a:rPr>
              <a:t>CONVERSATIONS</a:t>
            </a:r>
            <a:r>
              <a:rPr lang="en-ZA" sz="1200" b="1" spc="-51">
                <a:solidFill>
                  <a:schemeClr val="bg1"/>
                </a:solidFill>
              </a:rPr>
              <a:t>  </a:t>
            </a:r>
            <a:r>
              <a:rPr lang="en-ZA" sz="1200" b="1" spc="-7">
                <a:solidFill>
                  <a:schemeClr val="bg1"/>
                </a:solidFill>
              </a:rPr>
              <a:t>ABOUT </a:t>
            </a:r>
            <a:r>
              <a:rPr lang="en-ZA" sz="1200" b="1">
                <a:solidFill>
                  <a:schemeClr val="bg1"/>
                </a:solidFill>
              </a:rPr>
              <a:t>MISTRUST</a:t>
            </a:r>
            <a:r>
              <a:rPr lang="en-ZA" sz="1200" b="1" spc="218">
                <a:solidFill>
                  <a:schemeClr val="bg1"/>
                </a:solidFill>
              </a:rPr>
              <a:t> </a:t>
            </a:r>
            <a:r>
              <a:rPr lang="en-ZA" sz="1200" b="1">
                <a:solidFill>
                  <a:schemeClr val="bg1"/>
                </a:solidFill>
              </a:rPr>
              <a:t>BELIEFS</a:t>
            </a:r>
            <a:r>
              <a:rPr lang="en-ZA" sz="1200" b="1" spc="224">
                <a:solidFill>
                  <a:schemeClr val="bg1"/>
                </a:solidFill>
              </a:rPr>
              <a:t> </a:t>
            </a:r>
            <a:r>
              <a:rPr lang="en-ZA" sz="1200" b="1">
                <a:solidFill>
                  <a:schemeClr val="bg1"/>
                </a:solidFill>
              </a:rPr>
              <a:t>IN</a:t>
            </a:r>
            <a:r>
              <a:rPr lang="en-ZA" sz="1200" b="1" spc="224">
                <a:solidFill>
                  <a:schemeClr val="bg1"/>
                </a:solidFill>
              </a:rPr>
              <a:t> </a:t>
            </a:r>
            <a:r>
              <a:rPr lang="en-ZA" sz="1200" b="1">
                <a:solidFill>
                  <a:schemeClr val="bg1"/>
                </a:solidFill>
              </a:rPr>
              <a:t>CLINICAL</a:t>
            </a:r>
            <a:r>
              <a:rPr lang="en-ZA" sz="1200" b="1" spc="228">
                <a:solidFill>
                  <a:schemeClr val="bg1"/>
                </a:solidFill>
              </a:rPr>
              <a:t> </a:t>
            </a:r>
            <a:r>
              <a:rPr lang="en-ZA" sz="1200" b="1" spc="-7">
                <a:solidFill>
                  <a:schemeClr val="bg1"/>
                </a:solidFill>
              </a:rPr>
              <a:t>TRIALS</a:t>
            </a:r>
            <a:endParaRPr lang="en-US" sz="1200" b="1">
              <a:solidFill>
                <a:schemeClr val="bg1"/>
              </a:solidFill>
            </a:endParaRP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46C089-1527-4DA4-A713-D4FAFF1A80E9}"/>
              </a:ext>
            </a:extLst>
          </p:cNvPr>
          <p:cNvSpPr>
            <a:spLocks noGrp="1"/>
          </p:cNvSpPr>
          <p:nvPr>
            <p:ph type="sldNum" sz="quarter" idx="16"/>
          </p:nvPr>
        </p:nvSpPr>
        <p:spPr>
          <a:xfrm>
            <a:off x="8336226" y="4820495"/>
            <a:ext cx="476250" cy="205743"/>
          </a:xfrm>
        </p:spPr>
        <p:txBody>
          <a:bodyPr/>
          <a:lstStyle/>
          <a:p>
            <a:pPr lvl="0"/>
            <a:fld id="{77467358-1F46-4CF8-B57A-1E803CDD01E6}" type="slidenum">
              <a:rPr lang="en-US" noProof="0"/>
              <a:pPr lvl="0"/>
              <a:t>5</a:t>
            </a:fld>
            <a:endParaRPr lang="en-US" noProof="0"/>
          </a:p>
        </p:txBody>
      </p:sp>
      <p:sp>
        <p:nvSpPr>
          <p:cNvPr id="5" name="Title 4">
            <a:extLst>
              <a:ext uri="{FF2B5EF4-FFF2-40B4-BE49-F238E27FC236}">
                <a16:creationId xmlns:a16="http://schemas.microsoft.com/office/drawing/2014/main" id="{C1E24436-9F0A-42E5-8C37-7337B2DAF577}"/>
              </a:ext>
            </a:extLst>
          </p:cNvPr>
          <p:cNvSpPr>
            <a:spLocks noGrp="1"/>
          </p:cNvSpPr>
          <p:nvPr>
            <p:ph type="title"/>
          </p:nvPr>
        </p:nvSpPr>
        <p:spPr>
          <a:xfrm>
            <a:off x="331200" y="532800"/>
            <a:ext cx="8485200" cy="561185"/>
          </a:xfrm>
        </p:spPr>
        <p:txBody>
          <a:bodyPr/>
          <a:lstStyle/>
          <a:p>
            <a:r>
              <a:rPr lang="en-GB"/>
              <a:t>Trust Builder Toolkit</a:t>
            </a:r>
          </a:p>
        </p:txBody>
      </p:sp>
      <p:sp>
        <p:nvSpPr>
          <p:cNvPr id="10" name="Oval 9">
            <a:extLst>
              <a:ext uri="{FF2B5EF4-FFF2-40B4-BE49-F238E27FC236}">
                <a16:creationId xmlns:a16="http://schemas.microsoft.com/office/drawing/2014/main" id="{531C73C6-CD4E-4A56-858C-BD8C4820FA5A}"/>
              </a:ext>
            </a:extLst>
          </p:cNvPr>
          <p:cNvSpPr/>
          <p:nvPr/>
        </p:nvSpPr>
        <p:spPr>
          <a:xfrm>
            <a:off x="602644" y="2178652"/>
            <a:ext cx="323306" cy="32330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GB" sz="1013" b="0" i="0" u="none" strike="noStrike" kern="1200" cap="none" spc="0" normalizeH="0" baseline="0" noProof="0">
                <a:ln>
                  <a:noFill/>
                </a:ln>
                <a:solidFill>
                  <a:srgbClr val="FFFFFF"/>
                </a:solidFill>
                <a:effectLst/>
                <a:uLnTx/>
                <a:uFillTx/>
                <a:latin typeface="Verdana" panose="020B0604030504040204" pitchFamily="34" charset="0"/>
                <a:ea typeface="+mn-ea"/>
                <a:cs typeface="+mn-cs"/>
              </a:rPr>
              <a:t>1</a:t>
            </a:r>
          </a:p>
        </p:txBody>
      </p:sp>
      <p:sp>
        <p:nvSpPr>
          <p:cNvPr id="11" name="Oval 10">
            <a:extLst>
              <a:ext uri="{FF2B5EF4-FFF2-40B4-BE49-F238E27FC236}">
                <a16:creationId xmlns:a16="http://schemas.microsoft.com/office/drawing/2014/main" id="{C09A4348-E1A6-43AD-BAF9-49730AF3840B}"/>
              </a:ext>
            </a:extLst>
          </p:cNvPr>
          <p:cNvSpPr/>
          <p:nvPr/>
        </p:nvSpPr>
        <p:spPr>
          <a:xfrm>
            <a:off x="602644" y="2590686"/>
            <a:ext cx="323306" cy="32330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GB" sz="1013" b="0" i="0" u="none" strike="noStrike" kern="1200" cap="none" spc="0" normalizeH="0" baseline="0" noProof="0">
                <a:ln>
                  <a:noFill/>
                </a:ln>
                <a:solidFill>
                  <a:srgbClr val="FFFFFF"/>
                </a:solidFill>
                <a:effectLst/>
                <a:uLnTx/>
                <a:uFillTx/>
                <a:latin typeface="Verdana" panose="020B0604030504040204" pitchFamily="34" charset="0"/>
                <a:ea typeface="+mn-ea"/>
                <a:cs typeface="+mn-cs"/>
              </a:rPr>
              <a:t>2</a:t>
            </a:r>
          </a:p>
        </p:txBody>
      </p:sp>
      <p:sp>
        <p:nvSpPr>
          <p:cNvPr id="12" name="Oval 11">
            <a:extLst>
              <a:ext uri="{FF2B5EF4-FFF2-40B4-BE49-F238E27FC236}">
                <a16:creationId xmlns:a16="http://schemas.microsoft.com/office/drawing/2014/main" id="{E86FE7EF-8E1C-470D-8366-B926FF02FE32}"/>
              </a:ext>
            </a:extLst>
          </p:cNvPr>
          <p:cNvSpPr/>
          <p:nvPr/>
        </p:nvSpPr>
        <p:spPr>
          <a:xfrm>
            <a:off x="602644" y="3014344"/>
            <a:ext cx="323306" cy="32330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GB" sz="1013" b="0" i="0" u="none" strike="noStrike" kern="1200" cap="none" spc="0" normalizeH="0" baseline="0" noProof="0">
                <a:ln>
                  <a:noFill/>
                </a:ln>
                <a:solidFill>
                  <a:srgbClr val="FFFFFF"/>
                </a:solidFill>
                <a:effectLst/>
                <a:uLnTx/>
                <a:uFillTx/>
                <a:latin typeface="Verdana" panose="020B0604030504040204" pitchFamily="34" charset="0"/>
                <a:ea typeface="+mn-ea"/>
                <a:cs typeface="+mn-cs"/>
              </a:rPr>
              <a:t>3</a:t>
            </a:r>
          </a:p>
        </p:txBody>
      </p:sp>
      <p:sp>
        <p:nvSpPr>
          <p:cNvPr id="13" name="Rectangle 12">
            <a:extLst>
              <a:ext uri="{FF2B5EF4-FFF2-40B4-BE49-F238E27FC236}">
                <a16:creationId xmlns:a16="http://schemas.microsoft.com/office/drawing/2014/main" id="{D9250F6A-D0A5-4F32-B7CB-792860D47B73}"/>
              </a:ext>
            </a:extLst>
          </p:cNvPr>
          <p:cNvSpPr/>
          <p:nvPr/>
        </p:nvSpPr>
        <p:spPr>
          <a:xfrm>
            <a:off x="334832" y="1562244"/>
            <a:ext cx="4127440" cy="202714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14" name="TextBox 13">
            <a:extLst>
              <a:ext uri="{FF2B5EF4-FFF2-40B4-BE49-F238E27FC236}">
                <a16:creationId xmlns:a16="http://schemas.microsoft.com/office/drawing/2014/main" id="{3B90B3D3-0923-44DC-8DD2-8E69A852B39F}"/>
              </a:ext>
            </a:extLst>
          </p:cNvPr>
          <p:cNvSpPr txBox="1"/>
          <p:nvPr/>
        </p:nvSpPr>
        <p:spPr>
          <a:xfrm>
            <a:off x="446343" y="1712197"/>
            <a:ext cx="4585062" cy="307328"/>
          </a:xfrm>
          <a:prstGeom prst="rect">
            <a:avLst/>
          </a:prstGeom>
          <a:noFill/>
        </p:spPr>
        <p:txBody>
          <a:bodyPr wrap="square">
            <a:spAutoFit/>
          </a:bodyPr>
          <a:lstStyle/>
          <a:p>
            <a:pPr marL="0" marR="0" lvl="0" indent="0" algn="l" defTabSz="685766" rtl="0" eaLnBrk="1" fontAlgn="auto" latinLnBrk="0" hangingPunct="1">
              <a:lnSpc>
                <a:spcPct val="110000"/>
              </a:lnSpc>
              <a:spcBef>
                <a:spcPts val="0"/>
              </a:spcBef>
              <a:spcAft>
                <a:spcPts val="600"/>
              </a:spcAft>
              <a:buClrTx/>
              <a:buSzTx/>
              <a:buFontTx/>
              <a:buNone/>
              <a:tabLst/>
              <a:defRPr/>
            </a:pPr>
            <a:r>
              <a:rPr kumimoji="0" lang="en-GB" sz="1400" b="1" i="0" u="none" strike="noStrike" kern="1200" cap="none" spc="0" normalizeH="0" baseline="0" noProof="0" dirty="0">
                <a:ln>
                  <a:noFill/>
                </a:ln>
                <a:solidFill>
                  <a:schemeClr val="accent4">
                    <a:lumMod val="75000"/>
                  </a:schemeClr>
                </a:solidFill>
                <a:effectLst/>
                <a:uLnTx/>
                <a:uFillTx/>
                <a:latin typeface="Verdana" panose="020B0604030504040204" pitchFamily="34" charset="0"/>
                <a:ea typeface="+mn-ea"/>
                <a:cs typeface="+mn-cs"/>
              </a:rPr>
              <a:t>We will</a:t>
            </a:r>
            <a:r>
              <a:rPr kumimoji="0" lang="en-GB" sz="1400" b="1" i="0" u="none" strike="noStrike" kern="1200" cap="none" spc="0" normalizeH="0" noProof="0" dirty="0">
                <a:ln>
                  <a:noFill/>
                </a:ln>
                <a:solidFill>
                  <a:schemeClr val="accent4">
                    <a:lumMod val="75000"/>
                  </a:schemeClr>
                </a:solidFill>
                <a:effectLst/>
                <a:uLnTx/>
                <a:uFillTx/>
                <a:latin typeface="Verdana" panose="020B0604030504040204" pitchFamily="34" charset="0"/>
                <a:ea typeface="+mn-ea"/>
                <a:cs typeface="+mn-cs"/>
              </a:rPr>
              <a:t> provide you with</a:t>
            </a:r>
            <a:r>
              <a:rPr kumimoji="0" lang="en-GB" sz="1400" b="1" i="0" u="none" strike="noStrike" kern="1200" cap="none" spc="0" normalizeH="0" baseline="0" noProof="0" dirty="0">
                <a:ln>
                  <a:noFill/>
                </a:ln>
                <a:solidFill>
                  <a:schemeClr val="accent4">
                    <a:lumMod val="75000"/>
                  </a:schemeClr>
                </a:solidFill>
                <a:effectLst/>
                <a:uLnTx/>
                <a:uFillTx/>
                <a:latin typeface="Verdana" panose="020B0604030504040204" pitchFamily="34" charset="0"/>
                <a:ea typeface="+mn-ea"/>
                <a:cs typeface="+mn-cs"/>
              </a:rPr>
              <a:t>:</a:t>
            </a:r>
          </a:p>
        </p:txBody>
      </p:sp>
      <p:sp>
        <p:nvSpPr>
          <p:cNvPr id="19" name="TextBox 18">
            <a:extLst>
              <a:ext uri="{FF2B5EF4-FFF2-40B4-BE49-F238E27FC236}">
                <a16:creationId xmlns:a16="http://schemas.microsoft.com/office/drawing/2014/main" id="{CC25D7B2-80C7-4A7B-9FB3-A62F79946D46}"/>
              </a:ext>
            </a:extLst>
          </p:cNvPr>
          <p:cNvSpPr txBox="1"/>
          <p:nvPr/>
        </p:nvSpPr>
        <p:spPr>
          <a:xfrm>
            <a:off x="955817" y="2204397"/>
            <a:ext cx="3296143" cy="1107996"/>
          </a:xfrm>
          <a:prstGeom prst="rect">
            <a:avLst/>
          </a:prstGeom>
          <a:noFill/>
        </p:spPr>
        <p:txBody>
          <a:bodyPr wrap="square" rtlCol="0">
            <a:spAutoFit/>
          </a:bodyPr>
          <a:lstStyle/>
          <a:p>
            <a:pPr lvl="0" defTabSz="457178">
              <a:spcAft>
                <a:spcPts val="1800"/>
              </a:spcAft>
            </a:pPr>
            <a:r>
              <a:rPr lang="en-GB" sz="1200">
                <a:solidFill>
                  <a:prstClr val="black"/>
                </a:solidFill>
              </a:rPr>
              <a:t>A Micro learning video module</a:t>
            </a:r>
          </a:p>
          <a:p>
            <a:pPr lvl="0" defTabSz="457178">
              <a:spcAft>
                <a:spcPts val="1800"/>
              </a:spcAft>
            </a:pPr>
            <a:r>
              <a:rPr lang="en-GB" sz="1200">
                <a:solidFill>
                  <a:prstClr val="black"/>
                </a:solidFill>
              </a:rPr>
              <a:t>The Trust builder (printable version)</a:t>
            </a:r>
          </a:p>
          <a:p>
            <a:pPr lvl="0" defTabSz="457178">
              <a:spcAft>
                <a:spcPts val="1800"/>
              </a:spcAft>
            </a:pPr>
            <a:r>
              <a:rPr lang="en-GB" sz="1200">
                <a:solidFill>
                  <a:prstClr val="black"/>
                </a:solidFill>
              </a:rPr>
              <a:t>A Slide deck </a:t>
            </a:r>
          </a:p>
        </p:txBody>
      </p:sp>
      <p:pic>
        <p:nvPicPr>
          <p:cNvPr id="28" name="Picture 27">
            <a:extLst>
              <a:ext uri="{FF2B5EF4-FFF2-40B4-BE49-F238E27FC236}">
                <a16:creationId xmlns:a16="http://schemas.microsoft.com/office/drawing/2014/main" id="{192E4F9D-5A53-7C46-9928-67EC659E53C7}"/>
              </a:ext>
            </a:extLst>
          </p:cNvPr>
          <p:cNvPicPr>
            <a:picLocks noChangeAspect="1"/>
          </p:cNvPicPr>
          <p:nvPr/>
        </p:nvPicPr>
        <p:blipFill rotWithShape="1">
          <a:blip r:embed="rId3"/>
          <a:srcRect l="7901" t="21983" r="6681" b="10123"/>
          <a:stretch/>
        </p:blipFill>
        <p:spPr>
          <a:xfrm>
            <a:off x="4492139" y="1201200"/>
            <a:ext cx="4681728" cy="2790953"/>
          </a:xfrm>
          <a:prstGeom prst="rect">
            <a:avLst/>
          </a:prstGeom>
        </p:spPr>
      </p:pic>
      <p:sp>
        <p:nvSpPr>
          <p:cNvPr id="3" name="Text Placeholder 2">
            <a:extLst>
              <a:ext uri="{FF2B5EF4-FFF2-40B4-BE49-F238E27FC236}">
                <a16:creationId xmlns:a16="http://schemas.microsoft.com/office/drawing/2014/main" id="{90F7B588-E9DE-A3C7-616B-E7A1E7C22A9A}"/>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81234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2" presetClass="entr" presetSubtype="8" fill="hold" grpId="0" nodeType="withEffect">
                                  <p:stCondLst>
                                    <p:cond delay="20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40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60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053E882-13D1-4E76-AE23-0F71CE139CF8}"/>
              </a:ext>
            </a:extLst>
          </p:cNvPr>
          <p:cNvSpPr>
            <a:spLocks noGrp="1"/>
          </p:cNvSpPr>
          <p:nvPr>
            <p:ph type="title"/>
          </p:nvPr>
        </p:nvSpPr>
        <p:spPr>
          <a:xfrm>
            <a:off x="331200" y="532800"/>
            <a:ext cx="8485200" cy="561185"/>
          </a:xfrm>
        </p:spPr>
        <p:txBody>
          <a:bodyPr/>
          <a:lstStyle/>
          <a:p>
            <a:r>
              <a:rPr lang="en-GB"/>
              <a:t>Understanding mistrust beliefs </a:t>
            </a:r>
          </a:p>
        </p:txBody>
      </p:sp>
      <p:sp>
        <p:nvSpPr>
          <p:cNvPr id="2" name="TextBox 1">
            <a:extLst>
              <a:ext uri="{FF2B5EF4-FFF2-40B4-BE49-F238E27FC236}">
                <a16:creationId xmlns:a16="http://schemas.microsoft.com/office/drawing/2014/main" id="{AF59932C-6728-4E15-AC41-8E6D937DFB89}"/>
              </a:ext>
            </a:extLst>
          </p:cNvPr>
          <p:cNvSpPr txBox="1"/>
          <p:nvPr/>
        </p:nvSpPr>
        <p:spPr>
          <a:xfrm>
            <a:off x="5922983" y="1573378"/>
            <a:ext cx="3082841" cy="2309478"/>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effectLst/>
                <a:uLnTx/>
                <a:uFillTx/>
                <a:latin typeface="+mj-lt"/>
                <a:ea typeface="+mn-ea"/>
                <a:cs typeface="+mn-cs"/>
              </a:rPr>
              <a:t>Listen to </a:t>
            </a:r>
            <a:r>
              <a:rPr kumimoji="0" lang="en-GB" sz="1100" b="1" i="0" u="none" strike="noStrike" kern="1200" cap="none" spc="0" normalizeH="0" baseline="0" noProof="0" dirty="0">
                <a:ln>
                  <a:noFill/>
                </a:ln>
                <a:solidFill>
                  <a:schemeClr val="tx1">
                    <a:lumMod val="75000"/>
                    <a:lumOff val="25000"/>
                  </a:schemeClr>
                </a:solidFill>
                <a:effectLst/>
                <a:uLnTx/>
                <a:uFillTx/>
                <a:latin typeface="+mj-lt"/>
                <a:ea typeface="+mn-ea"/>
                <a:cs typeface="+mn-cs"/>
              </a:rPr>
              <a:t>Dr David Rosen</a:t>
            </a:r>
            <a:r>
              <a:rPr kumimoji="0" lang="en-GB" sz="1100" b="0" i="0" u="none" strike="noStrike" kern="1200" cap="none" spc="0" normalizeH="0" baseline="0" noProof="0" dirty="0">
                <a:ln>
                  <a:noFill/>
                </a:ln>
                <a:effectLst/>
                <a:uLnTx/>
                <a:uFillTx/>
                <a:latin typeface="+mj-lt"/>
                <a:ea typeface="+mn-ea"/>
                <a:cs typeface="+mn-cs"/>
              </a:rPr>
              <a:t>, health psychology researcher, discuss why patients present with mistrust beliefs and the most common perceptions heard in a clinical trial setting. David then discusses how these perceptions can be overcome with the </a:t>
            </a:r>
            <a:r>
              <a:rPr kumimoji="0" lang="en-GB" sz="1100" b="0" i="0" u="none" strike="noStrike" kern="1200" cap="none" spc="0" normalizeH="0" baseline="0" noProof="0" err="1">
                <a:ln>
                  <a:noFill/>
                </a:ln>
                <a:effectLst/>
                <a:uLnTx/>
                <a:uFillTx/>
                <a:latin typeface="+mj-lt"/>
                <a:ea typeface="+mn-ea"/>
                <a:cs typeface="+mn-cs"/>
              </a:rPr>
              <a:t>behavioral</a:t>
            </a:r>
            <a:r>
              <a:rPr kumimoji="0" lang="en-GB" sz="1100" b="0" i="0" u="none" strike="noStrike" kern="1200" cap="none" spc="0" normalizeH="0" baseline="0" noProof="0" dirty="0">
                <a:ln>
                  <a:noFill/>
                </a:ln>
                <a:effectLst/>
                <a:uLnTx/>
                <a:uFillTx/>
                <a:latin typeface="+mj-lt"/>
                <a:ea typeface="+mn-ea"/>
                <a:cs typeface="+mn-cs"/>
              </a:rPr>
              <a:t> science R.U.L.E approach to motivational interviewing and how you can use the </a:t>
            </a:r>
            <a:r>
              <a:rPr kumimoji="0" lang="en-GB" sz="1100" b="1" i="1" u="none" strike="noStrike" kern="1200" cap="none" spc="0" normalizeH="0" baseline="0" noProof="0" dirty="0">
                <a:ln>
                  <a:noFill/>
                </a:ln>
                <a:solidFill>
                  <a:schemeClr val="accent4"/>
                </a:solidFill>
                <a:effectLst/>
                <a:uLnTx/>
                <a:uFillTx/>
                <a:latin typeface="+mj-lt"/>
                <a:ea typeface="+mn-ea"/>
                <a:cs typeface="+mn-cs"/>
              </a:rPr>
              <a:t>Trust Builder Discussion Aid </a:t>
            </a:r>
            <a:r>
              <a:rPr kumimoji="0" lang="en-GB" sz="1100" b="0" i="0" u="none" strike="noStrike" kern="1200" cap="none" spc="0" normalizeH="0" baseline="0" noProof="0" dirty="0">
                <a:ln>
                  <a:noFill/>
                </a:ln>
                <a:effectLst/>
                <a:uLnTx/>
                <a:uFillTx/>
                <a:latin typeface="+mj-lt"/>
                <a:ea typeface="+mn-ea"/>
                <a:cs typeface="+mn-cs"/>
              </a:rPr>
              <a:t>with ready-to-use responses to support your conversations with patients.</a:t>
            </a:r>
          </a:p>
        </p:txBody>
      </p:sp>
      <p:pic>
        <p:nvPicPr>
          <p:cNvPr id="3" name="Trust_Builder_Video_compressed">
            <a:hlinkClick r:id="" action="ppaction://media"/>
            <a:extLst>
              <a:ext uri="{FF2B5EF4-FFF2-40B4-BE49-F238E27FC236}">
                <a16:creationId xmlns:a16="http://schemas.microsoft.com/office/drawing/2014/main" id="{321D2EC3-70CB-4135-BC3B-EB26212919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085" y="1162641"/>
            <a:ext cx="5585573" cy="3132450"/>
          </a:xfrm>
          <a:prstGeom prst="rect">
            <a:avLst/>
          </a:prstGeom>
        </p:spPr>
      </p:pic>
    </p:spTree>
    <p:extLst>
      <p:ext uri="{BB962C8B-B14F-4D97-AF65-F5344CB8AC3E}">
        <p14:creationId xmlns:p14="http://schemas.microsoft.com/office/powerpoint/2010/main" val="340321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a46ff5ee9be7182789b8e0de6ea5edbf9f1"/>
</p:tagLst>
</file>

<file path=ppt/theme/theme1.xml><?xml version="1.0" encoding="utf-8"?>
<a:theme xmlns:a="http://schemas.openxmlformats.org/drawingml/2006/main" name="Sanofi">
  <a:themeElements>
    <a:clrScheme name="00. Sanofi">
      <a:dk1>
        <a:sysClr val="windowText" lastClr="000000"/>
      </a:dk1>
      <a:lt1>
        <a:sysClr val="window" lastClr="FFFFFF"/>
      </a:lt1>
      <a:dk2>
        <a:srgbClr val="F4F2F6"/>
      </a:dk2>
      <a:lt2>
        <a:srgbClr val="F5F5F5"/>
      </a:lt2>
      <a:accent1>
        <a:srgbClr val="23004C"/>
      </a:accent1>
      <a:accent2>
        <a:srgbClr val="7A00E6"/>
      </a:accent2>
      <a:accent3>
        <a:srgbClr val="ED6C4E"/>
      </a:accent3>
      <a:accent4>
        <a:srgbClr val="62D488"/>
      </a:accent4>
      <a:accent5>
        <a:srgbClr val="F6C243"/>
      </a:accent5>
      <a:accent6>
        <a:srgbClr val="CA99F5"/>
      </a:accent6>
      <a:hlink>
        <a:srgbClr val="62D488"/>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nofi PowerPoint Template - v1.1.potx" id="{B43C4A54-EC41-413D-9B8E-287E80C34180}" vid="{A6E157F8-B2F0-4234-AF54-77223C28C024}"/>
    </a:ext>
  </a:extLst>
</a:theme>
</file>

<file path=ppt/theme/theme2.xml><?xml version="1.0" encoding="utf-8"?>
<a:theme xmlns:a="http://schemas.openxmlformats.org/drawingml/2006/main" name="1_Sanofi">
  <a:themeElements>
    <a:clrScheme name="Sanofi (Optimized)">
      <a:dk1>
        <a:sysClr val="windowText" lastClr="000000"/>
      </a:dk1>
      <a:lt1>
        <a:sysClr val="window" lastClr="FFFFFF"/>
      </a:lt1>
      <a:dk2>
        <a:srgbClr val="F4F2F6"/>
      </a:dk2>
      <a:lt2>
        <a:srgbClr val="F5F5F5"/>
      </a:lt2>
      <a:accent1>
        <a:srgbClr val="23004C"/>
      </a:accent1>
      <a:accent2>
        <a:srgbClr val="7A00E6"/>
      </a:accent2>
      <a:accent3>
        <a:srgbClr val="268500"/>
      </a:accent3>
      <a:accent4>
        <a:srgbClr val="DA3A16"/>
      </a:accent4>
      <a:accent5>
        <a:srgbClr val="D515B9"/>
      </a:accent5>
      <a:accent6>
        <a:srgbClr val="007FAD"/>
      </a:accent6>
      <a:hlink>
        <a:srgbClr val="7A00E6"/>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nofi Presentation Template - v1.11.potx" id="{210E5131-FFAE-4CB3-9012-0373BA675FBC}" vid="{FEDB0EB5-5FA6-491E-88A4-AE47CEA2F83D}"/>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30B912B99D9B4B809FB62739EAE476" ma:contentTypeVersion="2" ma:contentTypeDescription="Create a new document." ma:contentTypeScope="" ma:versionID="3aa80bf4fd72953c9a0b85025ae82305">
  <xsd:schema xmlns:xsd="http://www.w3.org/2001/XMLSchema" xmlns:xs="http://www.w3.org/2001/XMLSchema" xmlns:p="http://schemas.microsoft.com/office/2006/metadata/properties" xmlns:ns2="358a9663-0fa7-4086-82aa-fa11df3b68d7" targetNamespace="http://schemas.microsoft.com/office/2006/metadata/properties" ma:root="true" ma:fieldsID="056c581c77f467e0ebc97342cdbc34c7" ns2:_="">
    <xsd:import namespace="358a9663-0fa7-4086-82aa-fa11df3b68d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8a9663-0fa7-4086-82aa-fa11df3b68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403268-189F-4736-A1CF-1E6584881260}">
  <ds:schemaRefs>
    <ds:schemaRef ds:uri="http://schemas.microsoft.com/sharepoint/v3/contenttype/forms"/>
  </ds:schemaRefs>
</ds:datastoreItem>
</file>

<file path=customXml/itemProps2.xml><?xml version="1.0" encoding="utf-8"?>
<ds:datastoreItem xmlns:ds="http://schemas.openxmlformats.org/officeDocument/2006/customXml" ds:itemID="{42525E5B-1947-4F63-9EBD-63595006AA0C}">
  <ds:schemaRefs>
    <ds:schemaRef ds:uri="19d577ae-85c5-46ec-984b-f5ce362d143c"/>
    <ds:schemaRef ds:uri="4c24b01f-c3ee-44f6-a78f-24ec1f413448"/>
    <ds:schemaRef ds:uri="f7ae6e15-269e-4596-b75d-485ab54693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120955C-35CD-4336-A049-2075F73E3155}">
  <ds:schemaRefs>
    <ds:schemaRef ds:uri="358a9663-0fa7-4086-82aa-fa11df3b68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PAP%20Slide%20Template%20EN_16-9</Template>
  <TotalTime>57</TotalTime>
  <Words>1713</Words>
  <Application>Microsoft Office PowerPoint</Application>
  <PresentationFormat>Affichage à l'écran (16:9)</PresentationFormat>
  <Paragraphs>164</Paragraphs>
  <Slides>6</Slides>
  <Notes>3</Notes>
  <HiddenSlides>0</HiddenSlides>
  <MMClips>1</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6</vt:i4>
      </vt:variant>
    </vt:vector>
  </HeadingPairs>
  <TitlesOfParts>
    <vt:vector size="16" baseType="lpstr">
      <vt:lpstr>Arial</vt:lpstr>
      <vt:lpstr>Calibri</vt:lpstr>
      <vt:lpstr>Courier New</vt:lpstr>
      <vt:lpstr>Georgia</vt:lpstr>
      <vt:lpstr>Sanofi Sans 3 Regular</vt:lpstr>
      <vt:lpstr>System Font Regular</vt:lpstr>
      <vt:lpstr>Times New Roman</vt:lpstr>
      <vt:lpstr>Verdana</vt:lpstr>
      <vt:lpstr>Sanofi</vt:lpstr>
      <vt:lpstr>1_Sanofi</vt:lpstr>
      <vt:lpstr>Présentation PowerPoint</vt:lpstr>
      <vt:lpstr>Introduction to the Trust Builder</vt:lpstr>
      <vt:lpstr>Présentation PowerPoint</vt:lpstr>
      <vt:lpstr>Présentation PowerPoint</vt:lpstr>
      <vt:lpstr>Trust Builder Toolkit</vt:lpstr>
      <vt:lpstr>Understanding mistrust beliefs </vt:lpstr>
    </vt:vector>
  </TitlesOfParts>
  <Company>sanofi-aventis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Advisory Panel dd Month YYYY</dc:title>
  <dc:creator>Brooks, Beth /US</dc:creator>
  <cp:lastModifiedBy>Jacquet-Bondoux, Laurence /FR</cp:lastModifiedBy>
  <cp:revision>181</cp:revision>
  <cp:lastPrinted>2021-12-21T09:33:49Z</cp:lastPrinted>
  <dcterms:created xsi:type="dcterms:W3CDTF">2019-01-04T16:32:29Z</dcterms:created>
  <dcterms:modified xsi:type="dcterms:W3CDTF">2023-09-11T08:32:32Z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0x010100B830B912B99D9B4B809FB62739EAE476</vt:lpwstr>
  </property>
  <property fmtid="{D5CDD505-2E9C-101B-9397-08002B2CF9AE}" pid="4" name="Order">
    <vt:r8>100</vt:r8>
  </property>
  <property fmtid="{D5CDD505-2E9C-101B-9397-08002B2CF9AE}" pid="5" name="MSIP_Label_9e3dcb88-8425-4e1d-b1a3-bd5572915bbc_Enabled">
    <vt:lpwstr>true</vt:lpwstr>
  </property>
  <property fmtid="{D5CDD505-2E9C-101B-9397-08002B2CF9AE}" pid="6" name="MSIP_Label_9e3dcb88-8425-4e1d-b1a3-bd5572915bbc_SetDate">
    <vt:lpwstr>2023-03-15T12:57:20Z</vt:lpwstr>
  </property>
  <property fmtid="{D5CDD505-2E9C-101B-9397-08002B2CF9AE}" pid="7" name="MSIP_Label_9e3dcb88-8425-4e1d-b1a3-bd5572915bbc_Method">
    <vt:lpwstr>Standard</vt:lpwstr>
  </property>
  <property fmtid="{D5CDD505-2E9C-101B-9397-08002B2CF9AE}" pid="8" name="MSIP_Label_9e3dcb88-8425-4e1d-b1a3-bd5572915bbc_Name">
    <vt:lpwstr>Internal</vt:lpwstr>
  </property>
  <property fmtid="{D5CDD505-2E9C-101B-9397-08002B2CF9AE}" pid="9" name="MSIP_Label_9e3dcb88-8425-4e1d-b1a3-bd5572915bbc_SiteId">
    <vt:lpwstr>aca3c8d6-aa71-4e1a-a10e-03572fc58c0b</vt:lpwstr>
  </property>
  <property fmtid="{D5CDD505-2E9C-101B-9397-08002B2CF9AE}" pid="10" name="MSIP_Label_9e3dcb88-8425-4e1d-b1a3-bd5572915bbc_ActionId">
    <vt:lpwstr>a4dc2c0b-a01b-4fe9-8703-45a651c64503</vt:lpwstr>
  </property>
  <property fmtid="{D5CDD505-2E9C-101B-9397-08002B2CF9AE}" pid="11" name="MSIP_Label_9e3dcb88-8425-4e1d-b1a3-bd5572915bbc_ContentBits">
    <vt:lpwstr>1</vt:lpwstr>
  </property>
  <property fmtid="{D5CDD505-2E9C-101B-9397-08002B2CF9AE}" pid="12" name="ClassificationContentMarkingHeaderLocations">
    <vt:lpwstr>Sanofi:7</vt:lpwstr>
  </property>
  <property fmtid="{D5CDD505-2E9C-101B-9397-08002B2CF9AE}" pid="13" name="ClassificationContentMarkingHeaderText">
    <vt:lpwstr>Internal</vt:lpwstr>
  </property>
</Properties>
</file>