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2"/>
    <p:sldId id="257" r:id="rId3"/>
  </p:sldIdLst>
  <p:sldSz cx="36576000" cy="27432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Rockwell"/>
        <a:ea typeface="Rockwell"/>
        <a:cs typeface="Rockwell"/>
        <a:sym typeface="Rockwel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Rockwell"/>
        <a:ea typeface="Rockwell"/>
        <a:cs typeface="Rockwell"/>
        <a:sym typeface="Rockwel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Rockwell"/>
        <a:ea typeface="Rockwell"/>
        <a:cs typeface="Rockwell"/>
        <a:sym typeface="Rockwel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Rockwell"/>
        <a:ea typeface="Rockwell"/>
        <a:cs typeface="Rockwell"/>
        <a:sym typeface="Rockwel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Rockwell"/>
        <a:ea typeface="Rockwell"/>
        <a:cs typeface="Rockwell"/>
        <a:sym typeface="Rockwel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Rockwell"/>
        <a:ea typeface="Rockwell"/>
        <a:cs typeface="Rockwell"/>
        <a:sym typeface="Rockwel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Rockwell"/>
        <a:ea typeface="Rockwell"/>
        <a:cs typeface="Rockwell"/>
        <a:sym typeface="Rockwel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Rockwell"/>
        <a:ea typeface="Rockwell"/>
        <a:cs typeface="Rockwell"/>
        <a:sym typeface="Rockwel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Rockwell"/>
        <a:ea typeface="Rockwell"/>
        <a:cs typeface="Rockwell"/>
        <a:sym typeface="Rockwel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1B4C36-EBED-4761-BFB5-90E0782FE184}" v="140" dt="2023-05-03T16:50:59.368"/>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Rockwell"/>
          <a:ea typeface="Rockwell"/>
          <a:cs typeface="Rockwel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FCECA"/>
          </a:solidFill>
        </a:fill>
      </a:tcStyle>
    </a:wholeTbl>
    <a:band2H>
      <a:tcTxStyle/>
      <a:tcStyle>
        <a:tcBdr/>
        <a:fill>
          <a:solidFill>
            <a:srgbClr val="F7E8E7"/>
          </a:solidFill>
        </a:fill>
      </a:tcStyle>
    </a:band2H>
    <a:firstCol>
      <a:tcTxStyle b="on" i="off">
        <a:font>
          <a:latin typeface="Rockwell Bold"/>
          <a:ea typeface="Rockwell Bold"/>
          <a:cs typeface="Rockwell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Rockwell Bold"/>
          <a:ea typeface="Rockwell Bold"/>
          <a:cs typeface="Rockwell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Rockwell Bold"/>
          <a:ea typeface="Rockwell Bold"/>
          <a:cs typeface="Rockwell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Rockwell"/>
          <a:ea typeface="Rockwell"/>
          <a:cs typeface="Rockwel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FDAD3"/>
          </a:solidFill>
        </a:fill>
      </a:tcStyle>
    </a:wholeTbl>
    <a:band2H>
      <a:tcTxStyle/>
      <a:tcStyle>
        <a:tcBdr/>
        <a:fill>
          <a:solidFill>
            <a:srgbClr val="F0EDEA"/>
          </a:solidFill>
        </a:fill>
      </a:tcStyle>
    </a:band2H>
    <a:firstCol>
      <a:tcTxStyle b="on" i="off">
        <a:font>
          <a:latin typeface="Rockwell Bold"/>
          <a:ea typeface="Rockwell Bold"/>
          <a:cs typeface="Rockwell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Rockwell Bold"/>
          <a:ea typeface="Rockwell Bold"/>
          <a:cs typeface="Rockwell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Rockwell Bold"/>
          <a:ea typeface="Rockwell Bold"/>
          <a:cs typeface="Rockwell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Rockwell"/>
          <a:ea typeface="Rockwell"/>
          <a:cs typeface="Rockwel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8D1D1"/>
          </a:solidFill>
        </a:fill>
      </a:tcStyle>
    </a:wholeTbl>
    <a:band2H>
      <a:tcTxStyle/>
      <a:tcStyle>
        <a:tcBdr/>
        <a:fill>
          <a:solidFill>
            <a:srgbClr val="EDE9E9"/>
          </a:solidFill>
        </a:fill>
      </a:tcStyle>
    </a:band2H>
    <a:firstCol>
      <a:tcTxStyle b="on" i="off">
        <a:font>
          <a:latin typeface="Rockwell Bold"/>
          <a:ea typeface="Rockwell Bold"/>
          <a:cs typeface="Rockwell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Rockwell Bold"/>
          <a:ea typeface="Rockwell Bold"/>
          <a:cs typeface="Rockwell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Rockwell Bold"/>
          <a:ea typeface="Rockwell Bold"/>
          <a:cs typeface="Rockwell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Rockwell"/>
          <a:ea typeface="Rockwell"/>
          <a:cs typeface="Rockwel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Rockwell Bold"/>
          <a:ea typeface="Rockwell Bold"/>
          <a:cs typeface="Rockwell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Rockwell Bold"/>
          <a:ea typeface="Rockwell Bold"/>
          <a:cs typeface="Rockwell Bold"/>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Rockwell Bold"/>
          <a:ea typeface="Rockwell Bold"/>
          <a:cs typeface="Rockwell Bold"/>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Rockwell"/>
          <a:ea typeface="Rockwell"/>
          <a:cs typeface="Rockwel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Rockwell Bold"/>
          <a:ea typeface="Rockwell Bold"/>
          <a:cs typeface="Rockwell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Rockwell Bold"/>
          <a:ea typeface="Rockwell Bold"/>
          <a:cs typeface="Rockwell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Rockwell Bold"/>
          <a:ea typeface="Rockwell Bold"/>
          <a:cs typeface="Rockwell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Rockwell"/>
          <a:ea typeface="Rockwell"/>
          <a:cs typeface="Rockwel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Rockwell Bold"/>
          <a:ea typeface="Rockwell Bold"/>
          <a:cs typeface="Rockwell Bold"/>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Rockwell Bold"/>
          <a:ea typeface="Rockwell Bold"/>
          <a:cs typeface="Rockwell Bold"/>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Rockwell Bold"/>
          <a:ea typeface="Rockwell Bold"/>
          <a:cs typeface="Rockwell Bold"/>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720"/>
  </p:normalViewPr>
  <p:slideViewPr>
    <p:cSldViewPr snapToGrid="0" snapToObjects="1">
      <p:cViewPr>
        <p:scale>
          <a:sx n="20" d="100"/>
          <a:sy n="20" d="100"/>
        </p:scale>
        <p:origin x="1400" y="7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 Id="rId9"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2" name="Shape 112"/>
          <p:cNvSpPr>
            <a:spLocks noGrp="1" noRot="1" noChangeAspect="1"/>
          </p:cNvSpPr>
          <p:nvPr>
            <p:ph type="sldImg"/>
          </p:nvPr>
        </p:nvSpPr>
        <p:spPr>
          <a:xfrm>
            <a:off x="1143000" y="685800"/>
            <a:ext cx="4572000" cy="3429000"/>
          </a:xfrm>
          <a:prstGeom prst="rect">
            <a:avLst/>
          </a:prstGeom>
        </p:spPr>
        <p:txBody>
          <a:bodyPr/>
          <a:lstStyle/>
          <a:p>
            <a:endParaRPr/>
          </a:p>
        </p:txBody>
      </p:sp>
      <p:sp>
        <p:nvSpPr>
          <p:cNvPr id="113" name="Shape 113"/>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100">
        <a:latin typeface="+mn-lt"/>
        <a:ea typeface="+mn-ea"/>
        <a:cs typeface="+mn-cs"/>
        <a:sym typeface="Arial"/>
      </a:defRPr>
    </a:lvl1pPr>
    <a:lvl2pPr indent="228600" latinLnBrk="0">
      <a:defRPr sz="1100">
        <a:latin typeface="+mn-lt"/>
        <a:ea typeface="+mn-ea"/>
        <a:cs typeface="+mn-cs"/>
        <a:sym typeface="Arial"/>
      </a:defRPr>
    </a:lvl2pPr>
    <a:lvl3pPr indent="457200" latinLnBrk="0">
      <a:defRPr sz="1100">
        <a:latin typeface="+mn-lt"/>
        <a:ea typeface="+mn-ea"/>
        <a:cs typeface="+mn-cs"/>
        <a:sym typeface="Arial"/>
      </a:defRPr>
    </a:lvl3pPr>
    <a:lvl4pPr indent="685800" latinLnBrk="0">
      <a:defRPr sz="1100">
        <a:latin typeface="+mn-lt"/>
        <a:ea typeface="+mn-ea"/>
        <a:cs typeface="+mn-cs"/>
        <a:sym typeface="Arial"/>
      </a:defRPr>
    </a:lvl4pPr>
    <a:lvl5pPr indent="914400" latinLnBrk="0">
      <a:defRPr sz="1100">
        <a:latin typeface="+mn-lt"/>
        <a:ea typeface="+mn-ea"/>
        <a:cs typeface="+mn-cs"/>
        <a:sym typeface="Arial"/>
      </a:defRPr>
    </a:lvl5pPr>
    <a:lvl6pPr indent="1143000" latinLnBrk="0">
      <a:defRPr sz="1100">
        <a:latin typeface="+mn-lt"/>
        <a:ea typeface="+mn-ea"/>
        <a:cs typeface="+mn-cs"/>
        <a:sym typeface="Arial"/>
      </a:defRPr>
    </a:lvl6pPr>
    <a:lvl7pPr indent="1371600" latinLnBrk="0">
      <a:defRPr sz="1100">
        <a:latin typeface="+mn-lt"/>
        <a:ea typeface="+mn-ea"/>
        <a:cs typeface="+mn-cs"/>
        <a:sym typeface="Arial"/>
      </a:defRPr>
    </a:lvl7pPr>
    <a:lvl8pPr indent="1600200" latinLnBrk="0">
      <a:defRPr sz="1100">
        <a:latin typeface="+mn-lt"/>
        <a:ea typeface="+mn-ea"/>
        <a:cs typeface="+mn-cs"/>
        <a:sym typeface="Arial"/>
      </a:defRPr>
    </a:lvl8pPr>
    <a:lvl9pPr indent="1828800" latinLnBrk="0">
      <a:defRPr sz="1100">
        <a:latin typeface="+mn-lt"/>
        <a:ea typeface="+mn-ea"/>
        <a:cs typeface="+mn-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62"/>
          <p:cNvSpPr>
            <a:spLocks noGrp="1" noRot="1" noChangeAspect="1"/>
          </p:cNvSpPr>
          <p:nvPr>
            <p:ph type="sldImg"/>
          </p:nvPr>
        </p:nvSpPr>
        <p:spPr>
          <a:prstGeom prst="rect">
            <a:avLst/>
          </a:prstGeom>
        </p:spPr>
        <p:txBody>
          <a:bodyPr/>
          <a:lstStyle/>
          <a:p>
            <a:endParaRPr/>
          </a:p>
        </p:txBody>
      </p:sp>
      <p:sp>
        <p:nvSpPr>
          <p:cNvPr id="163" name="Shape 163"/>
          <p:cNvSpPr>
            <a:spLocks noGrp="1"/>
          </p:cNvSpPr>
          <p:nvPr>
            <p:ph type="body" sz="quarter" idx="1"/>
          </p:nvPr>
        </p:nvSpPr>
        <p:spPr>
          <a:prstGeom prst="rect">
            <a:avLst/>
          </a:prstGeom>
        </p:spPr>
        <p:txBody>
          <a:bodyPr/>
          <a:lstStyle>
            <a:lvl1pPr>
              <a:defRPr sz="1200">
                <a:latin typeface="Calibri"/>
                <a:ea typeface="Calibri"/>
                <a:cs typeface="Calibri"/>
                <a:sym typeface="Calibri"/>
              </a:defRPr>
            </a:lvl1pPr>
          </a:lstStyle>
          <a:p>
            <a:r>
              <a:t>delete numbers with lab</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4" name="Rectangle 6"/>
          <p:cNvSpPr/>
          <p:nvPr/>
        </p:nvSpPr>
        <p:spPr>
          <a:xfrm>
            <a:off x="2743200" y="5387790"/>
            <a:ext cx="31089600" cy="322733"/>
          </a:xfrm>
          <a:prstGeom prst="rect">
            <a:avLst/>
          </a:prstGeom>
          <a:blipFill>
            <a:blip r:embed="rId2"/>
          </a:blipFill>
          <a:ln w="12700">
            <a:miter lim="400000"/>
          </a:ln>
        </p:spPr>
        <p:txBody>
          <a:bodyPr lIns="45719" rIns="45719" anchor="ctr"/>
          <a:lstStyle/>
          <a:p>
            <a:pPr algn="ctr">
              <a:defRPr sz="6000">
                <a:solidFill>
                  <a:srgbClr val="FFFFFF"/>
                </a:solidFill>
              </a:defRPr>
            </a:pPr>
            <a:endParaRPr/>
          </a:p>
        </p:txBody>
      </p:sp>
      <p:sp>
        <p:nvSpPr>
          <p:cNvPr id="15" name="Rectangle 7"/>
          <p:cNvSpPr/>
          <p:nvPr/>
        </p:nvSpPr>
        <p:spPr>
          <a:xfrm>
            <a:off x="2743200" y="17131053"/>
            <a:ext cx="31089600" cy="322733"/>
          </a:xfrm>
          <a:prstGeom prst="rect">
            <a:avLst/>
          </a:prstGeom>
          <a:blipFill>
            <a:blip r:embed="rId2"/>
          </a:blipFill>
          <a:ln w="12700">
            <a:miter lim="400000"/>
          </a:ln>
        </p:spPr>
        <p:txBody>
          <a:bodyPr lIns="45719" rIns="45719" anchor="ctr"/>
          <a:lstStyle/>
          <a:p>
            <a:pPr algn="ctr">
              <a:defRPr sz="6000">
                <a:solidFill>
                  <a:srgbClr val="FFFFFF"/>
                </a:solidFill>
              </a:defRPr>
            </a:pPr>
            <a:endParaRPr/>
          </a:p>
        </p:txBody>
      </p:sp>
      <p:sp>
        <p:nvSpPr>
          <p:cNvPr id="16" name="Rectangle 8"/>
          <p:cNvSpPr/>
          <p:nvPr/>
        </p:nvSpPr>
        <p:spPr>
          <a:xfrm>
            <a:off x="2743200" y="5939116"/>
            <a:ext cx="31089600" cy="10972801"/>
          </a:xfrm>
          <a:prstGeom prst="rect">
            <a:avLst/>
          </a:prstGeom>
          <a:blipFill>
            <a:blip r:embed="rId2"/>
          </a:blipFill>
          <a:ln w="12700">
            <a:miter lim="400000"/>
          </a:ln>
        </p:spPr>
        <p:txBody>
          <a:bodyPr lIns="45719" rIns="45719" anchor="ctr"/>
          <a:lstStyle/>
          <a:p>
            <a:pPr algn="ctr">
              <a:defRPr sz="6000">
                <a:solidFill>
                  <a:srgbClr val="FFFFFF"/>
                </a:solidFill>
              </a:defRPr>
            </a:pPr>
            <a:endParaRPr/>
          </a:p>
        </p:txBody>
      </p:sp>
      <p:grpSp>
        <p:nvGrpSpPr>
          <p:cNvPr id="19" name="Group 9"/>
          <p:cNvGrpSpPr/>
          <p:nvPr/>
        </p:nvGrpSpPr>
        <p:grpSpPr>
          <a:xfrm>
            <a:off x="28939120" y="16428091"/>
            <a:ext cx="3657601" cy="3657601"/>
            <a:chOff x="0" y="0"/>
            <a:chExt cx="3657600" cy="3657600"/>
          </a:xfrm>
        </p:grpSpPr>
        <p:sp>
          <p:nvSpPr>
            <p:cNvPr id="17" name="Oval 10"/>
            <p:cNvSpPr/>
            <p:nvPr/>
          </p:nvSpPr>
          <p:spPr>
            <a:xfrm>
              <a:off x="0" y="0"/>
              <a:ext cx="3657600" cy="3657600"/>
            </a:xfrm>
            <a:prstGeom prst="ellipse">
              <a:avLst/>
            </a:prstGeom>
            <a:blipFill rotWithShape="1">
              <a:blip r:embed="rId3"/>
              <a:srcRect/>
              <a:tile tx="0" ty="0" sx="100000" sy="100000" flip="none" algn="tl"/>
            </a:blipFill>
            <a:ln w="12700" cap="flat">
              <a:noFill/>
              <a:miter lim="400000"/>
            </a:ln>
            <a:effectLst/>
          </p:spPr>
          <p:txBody>
            <a:bodyPr wrap="square" lIns="45719" tIns="45719" rIns="45719" bIns="45719" numCol="1" anchor="ctr">
              <a:noAutofit/>
            </a:bodyPr>
            <a:lstStyle/>
            <a:p>
              <a:pPr algn="ctr" defTabSz="3657600">
                <a:defRPr sz="8000" b="1">
                  <a:solidFill>
                    <a:srgbClr val="FFFFFF"/>
                  </a:solidFill>
                  <a:latin typeface="Rockwell Extra Bold"/>
                  <a:ea typeface="Rockwell Extra Bold"/>
                  <a:cs typeface="Rockwell Extra Bold"/>
                  <a:sym typeface="Rockwell Extra Bold"/>
                </a:defRPr>
              </a:pPr>
              <a:endParaRPr/>
            </a:p>
          </p:txBody>
        </p:sp>
        <p:sp>
          <p:nvSpPr>
            <p:cNvPr id="18" name="Oval 11"/>
            <p:cNvSpPr/>
            <p:nvPr/>
          </p:nvSpPr>
          <p:spPr>
            <a:xfrm>
              <a:off x="365761" y="365759"/>
              <a:ext cx="2926082" cy="2926083"/>
            </a:xfrm>
            <a:prstGeom prst="ellipse">
              <a:avLst/>
            </a:prstGeom>
            <a:noFill/>
            <a:ln w="25400" cap="flat">
              <a:solidFill>
                <a:srgbClr val="FFFFFF"/>
              </a:solidFill>
              <a:prstDash val="solid"/>
              <a:round/>
            </a:ln>
            <a:effectLst/>
          </p:spPr>
          <p:txBody>
            <a:bodyPr wrap="square" lIns="45719" tIns="45719" rIns="45719" bIns="45719" numCol="1" anchor="ctr">
              <a:noAutofit/>
            </a:bodyPr>
            <a:lstStyle/>
            <a:p>
              <a:pPr algn="ctr" defTabSz="3657600">
                <a:defRPr sz="7200">
                  <a:solidFill>
                    <a:srgbClr val="FFFFFF"/>
                  </a:solidFill>
                  <a:latin typeface="Calibri"/>
                  <a:ea typeface="Calibri"/>
                  <a:cs typeface="Calibri"/>
                  <a:sym typeface="Calibri"/>
                </a:defRPr>
              </a:pPr>
              <a:endParaRPr/>
            </a:p>
          </p:txBody>
        </p:sp>
      </p:grpSp>
      <p:sp>
        <p:nvSpPr>
          <p:cNvPr id="20" name="Title Text"/>
          <p:cNvSpPr txBox="1">
            <a:spLocks noGrp="1"/>
          </p:cNvSpPr>
          <p:nvPr>
            <p:ph type="title"/>
          </p:nvPr>
        </p:nvSpPr>
        <p:spPr>
          <a:xfrm>
            <a:off x="3154679" y="5728892"/>
            <a:ext cx="30373323" cy="12143232"/>
          </a:xfrm>
          <a:prstGeom prst="rect">
            <a:avLst/>
          </a:prstGeom>
        </p:spPr>
        <p:txBody>
          <a:bodyPr/>
          <a:lstStyle>
            <a:lvl1pPr>
              <a:lnSpc>
                <a:spcPct val="80000"/>
              </a:lnSpc>
              <a:defRPr sz="25600">
                <a:blipFill rotWithShape="1">
                  <a:blip r:embed="rId4"/>
                  <a:srcRect/>
                  <a:tile tx="0" ty="0" sx="100000" sy="100000" flip="none" algn="tl"/>
                </a:blipFill>
              </a:defRPr>
            </a:lvl1pPr>
          </a:lstStyle>
          <a:p>
            <a:pPr>
              <a:defRPr>
                <a:blipFill rotWithShape="1">
                  <a:blip r:embed="rId4"/>
                  <a:srcRect/>
                  <a:tile tx="0" ty="0" sx="100000" sy="100000" flip="none" algn="tl"/>
                </a:blipFill>
              </a:defRPr>
            </a:pPr>
            <a:r>
              <a:rPr>
                <a:blipFill rotWithShape="1">
                  <a:blip r:embed="rId4"/>
                  <a:srcRect/>
                  <a:tile tx="0" ty="0" sx="100000" sy="100000" flip="none" algn="tl"/>
                </a:blipFill>
              </a:rPr>
              <a:t>Title Text</a:t>
            </a:r>
          </a:p>
        </p:txBody>
      </p:sp>
      <p:sp>
        <p:nvSpPr>
          <p:cNvPr id="21" name="Body Level One…"/>
          <p:cNvSpPr txBox="1">
            <a:spLocks noGrp="1"/>
          </p:cNvSpPr>
          <p:nvPr>
            <p:ph type="body" sz="quarter" idx="1"/>
          </p:nvPr>
        </p:nvSpPr>
        <p:spPr>
          <a:xfrm>
            <a:off x="3209544" y="17556480"/>
            <a:ext cx="23673816" cy="4279393"/>
          </a:xfrm>
          <a:prstGeom prst="rect">
            <a:avLst/>
          </a:prstGeom>
        </p:spPr>
        <p:txBody>
          <a:bodyPr/>
          <a:lstStyle>
            <a:lvl1pPr marL="0" indent="0">
              <a:buClrTx/>
              <a:buSzTx/>
              <a:buNone/>
              <a:defRPr sz="7200"/>
            </a:lvl1pPr>
            <a:lvl2pPr marL="0" indent="1828800">
              <a:buClrTx/>
              <a:buSzTx/>
              <a:buNone/>
              <a:defRPr sz="7200"/>
            </a:lvl2pPr>
            <a:lvl3pPr marL="0" indent="3657600">
              <a:buClrTx/>
              <a:buSzTx/>
              <a:buNone/>
              <a:defRPr sz="7200"/>
            </a:lvl3pPr>
            <a:lvl4pPr marL="0" indent="5486400">
              <a:buClrTx/>
              <a:buSzTx/>
              <a:buNone/>
              <a:defRPr sz="7200"/>
            </a:lvl4pPr>
            <a:lvl5pPr marL="0" indent="7315200">
              <a:buClrTx/>
              <a:buSzTx/>
              <a:buNone/>
              <a:defRPr sz="7200"/>
            </a:lvl5p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xfrm>
            <a:off x="30733814" y="17434699"/>
            <a:ext cx="1824912" cy="1508483"/>
          </a:xfrm>
          <a:prstGeom prst="rect">
            <a:avLst/>
          </a:prstGeom>
        </p:spPr>
        <p:txBody>
          <a:bodyPr/>
          <a:lstStyle>
            <a:lvl1pPr>
              <a:defRPr sz="11200"/>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9" name="Title Text"/>
          <p:cNvSpPr txBox="1">
            <a:spLocks noGrp="1"/>
          </p:cNvSpPr>
          <p:nvPr>
            <p:ph type="title"/>
          </p:nvPr>
        </p:nvSpPr>
        <p:spPr>
          <a:prstGeom prst="rect">
            <a:avLst/>
          </a:prstGeom>
        </p:spPr>
        <p:txBody>
          <a:bodyPr/>
          <a:lstStyle>
            <a:lvl1pPr>
              <a:defRPr>
                <a:blipFill rotWithShape="1">
                  <a:blip r:embed="rId2"/>
                  <a:srcRect/>
                  <a:tile tx="0" ty="0" sx="100000" sy="100000" flip="none" algn="tl"/>
                </a:blipFill>
              </a:defRPr>
            </a:lvl1pPr>
          </a:lstStyle>
          <a:p>
            <a:pPr>
              <a:defRPr>
                <a:blipFill rotWithShape="1">
                  <a:blip r:embed="rId2"/>
                  <a:srcRect/>
                  <a:tile tx="0" ty="0" sx="100000" sy="100000" flip="none" algn="tl"/>
                </a:blipFill>
              </a:defRPr>
            </a:pPr>
            <a:r>
              <a:rPr>
                <a:blipFill rotWithShape="1">
                  <a:blip r:embed="rId2"/>
                  <a:srcRect/>
                  <a:tile tx="0" ty="0" sx="100000" sy="100000" flip="none" algn="tl"/>
                </a:blipFill>
              </a:rPr>
              <a:t>Title Text</a:t>
            </a:r>
          </a:p>
        </p:txBody>
      </p:sp>
      <p:sp>
        <p:nvSpPr>
          <p:cNvPr id="30" name="Body Level One…"/>
          <p:cNvSpPr txBox="1">
            <a:spLocks noGrp="1"/>
          </p:cNvSpPr>
          <p:nvPr>
            <p:ph type="body" idx="1"/>
          </p:nvPr>
        </p:nvSpPr>
        <p:spPr>
          <a:xfrm>
            <a:off x="2743200" y="8485631"/>
            <a:ext cx="31089600" cy="16203169"/>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38" name="Rectangle 6"/>
          <p:cNvSpPr/>
          <p:nvPr/>
        </p:nvSpPr>
        <p:spPr>
          <a:xfrm>
            <a:off x="0" y="19671955"/>
            <a:ext cx="36576000" cy="7760041"/>
          </a:xfrm>
          <a:prstGeom prst="rect">
            <a:avLst/>
          </a:prstGeom>
          <a:blipFill>
            <a:blip r:embed="rId2"/>
          </a:blipFill>
          <a:ln w="12700">
            <a:miter lim="400000"/>
          </a:ln>
        </p:spPr>
        <p:txBody>
          <a:bodyPr lIns="45719" rIns="45719" anchor="ctr"/>
          <a:lstStyle/>
          <a:p>
            <a:pPr algn="ctr">
              <a:defRPr sz="6000">
                <a:solidFill>
                  <a:srgbClr val="FFFFFF"/>
                </a:solidFill>
              </a:defRPr>
            </a:pPr>
            <a:endParaRPr/>
          </a:p>
        </p:txBody>
      </p:sp>
      <p:sp>
        <p:nvSpPr>
          <p:cNvPr id="39" name="Title Text"/>
          <p:cNvSpPr txBox="1">
            <a:spLocks noGrp="1"/>
          </p:cNvSpPr>
          <p:nvPr>
            <p:ph type="title"/>
          </p:nvPr>
        </p:nvSpPr>
        <p:spPr>
          <a:xfrm>
            <a:off x="6501384" y="4901184"/>
            <a:ext cx="27843479" cy="14081761"/>
          </a:xfrm>
          <a:prstGeom prst="rect">
            <a:avLst/>
          </a:prstGeom>
        </p:spPr>
        <p:txBody>
          <a:bodyPr/>
          <a:lstStyle>
            <a:lvl1pPr>
              <a:lnSpc>
                <a:spcPct val="80000"/>
              </a:lnSpc>
              <a:defRPr sz="25600">
                <a:blipFill rotWithShape="1">
                  <a:blip r:embed="rId3"/>
                  <a:srcRect/>
                  <a:tile tx="0" ty="0" sx="100000" sy="100000" flip="none" algn="tl"/>
                </a:blipFill>
              </a:defRPr>
            </a:lvl1pPr>
          </a:lstStyle>
          <a:p>
            <a:pPr>
              <a:defRPr>
                <a:blipFill rotWithShape="1">
                  <a:blip r:embed="rId3"/>
                  <a:srcRect/>
                  <a:tile tx="0" ty="0" sx="100000" sy="100000" flip="none" algn="tl"/>
                </a:blipFill>
              </a:defRPr>
            </a:pPr>
            <a:r>
              <a:rPr>
                <a:blipFill rotWithShape="1">
                  <a:blip r:embed="rId3"/>
                  <a:srcRect/>
                  <a:tile tx="0" ty="0" sx="100000" sy="100000" flip="none" algn="tl"/>
                </a:blipFill>
              </a:rPr>
              <a:t>Title Text</a:t>
            </a:r>
          </a:p>
        </p:txBody>
      </p:sp>
      <p:sp>
        <p:nvSpPr>
          <p:cNvPr id="40" name="Body Level One…"/>
          <p:cNvSpPr txBox="1">
            <a:spLocks noGrp="1"/>
          </p:cNvSpPr>
          <p:nvPr>
            <p:ph type="body" sz="quarter" idx="1"/>
          </p:nvPr>
        </p:nvSpPr>
        <p:spPr>
          <a:xfrm>
            <a:off x="6497320" y="20080223"/>
            <a:ext cx="27157679" cy="4267201"/>
          </a:xfrm>
          <a:prstGeom prst="rect">
            <a:avLst/>
          </a:prstGeom>
        </p:spPr>
        <p:txBody>
          <a:bodyPr/>
          <a:lstStyle>
            <a:lvl1pPr marL="0" indent="0">
              <a:buClrTx/>
              <a:buSzTx/>
              <a:buNone/>
              <a:defRPr sz="7200">
                <a:solidFill>
                  <a:srgbClr val="6A240B"/>
                </a:solidFill>
              </a:defRPr>
            </a:lvl1pPr>
            <a:lvl2pPr marL="0" indent="1828800">
              <a:buClrTx/>
              <a:buSzTx/>
              <a:buNone/>
              <a:defRPr sz="7200">
                <a:solidFill>
                  <a:srgbClr val="6A240B"/>
                </a:solidFill>
              </a:defRPr>
            </a:lvl2pPr>
            <a:lvl3pPr marL="0" indent="3657600">
              <a:buClrTx/>
              <a:buSzTx/>
              <a:buNone/>
              <a:defRPr sz="7200">
                <a:solidFill>
                  <a:srgbClr val="6A240B"/>
                </a:solidFill>
              </a:defRPr>
            </a:lvl3pPr>
            <a:lvl4pPr marL="0" indent="5486400">
              <a:buClrTx/>
              <a:buSzTx/>
              <a:buNone/>
              <a:defRPr sz="7200">
                <a:solidFill>
                  <a:srgbClr val="6A240B"/>
                </a:solidFill>
              </a:defRPr>
            </a:lvl4pPr>
            <a:lvl5pPr marL="0" indent="7315200">
              <a:buClrTx/>
              <a:buSzTx/>
              <a:buNone/>
              <a:defRPr sz="7200">
                <a:solidFill>
                  <a:srgbClr val="6A240B"/>
                </a:solidFill>
              </a:defRPr>
            </a:lvl5pPr>
          </a:lstStyle>
          <a:p>
            <a:r>
              <a:t>Body Level One</a:t>
            </a:r>
          </a:p>
          <a:p>
            <a:pPr lvl="1"/>
            <a:r>
              <a:t>Body Level Two</a:t>
            </a:r>
          </a:p>
          <a:p>
            <a:pPr lvl="2"/>
            <a:r>
              <a:t>Body Level Three</a:t>
            </a:r>
          </a:p>
          <a:p>
            <a:pPr lvl="3"/>
            <a:r>
              <a:t>Body Level Four</a:t>
            </a:r>
          </a:p>
          <a:p>
            <a:pPr lvl="4"/>
            <a:r>
              <a:t>Body Level Five</a:t>
            </a:r>
          </a:p>
        </p:txBody>
      </p:sp>
      <p:grpSp>
        <p:nvGrpSpPr>
          <p:cNvPr id="43" name="Group 7"/>
          <p:cNvGrpSpPr/>
          <p:nvPr/>
        </p:nvGrpSpPr>
        <p:grpSpPr>
          <a:xfrm>
            <a:off x="2535447" y="9722491"/>
            <a:ext cx="3657601" cy="3657601"/>
            <a:chOff x="0" y="0"/>
            <a:chExt cx="3657600" cy="3657600"/>
          </a:xfrm>
        </p:grpSpPr>
        <p:sp>
          <p:nvSpPr>
            <p:cNvPr id="41" name="Oval 8"/>
            <p:cNvSpPr/>
            <p:nvPr/>
          </p:nvSpPr>
          <p:spPr>
            <a:xfrm>
              <a:off x="0" y="0"/>
              <a:ext cx="3657600" cy="3657600"/>
            </a:xfrm>
            <a:prstGeom prst="ellipse">
              <a:avLst/>
            </a:prstGeom>
            <a:blipFill rotWithShape="1">
              <a:blip r:embed="rId4"/>
              <a:srcRect/>
              <a:tile tx="0" ty="0" sx="100000" sy="100000" flip="none" algn="tl"/>
            </a:blipFill>
            <a:ln w="12700" cap="flat">
              <a:noFill/>
              <a:miter lim="400000"/>
            </a:ln>
            <a:effectLst/>
          </p:spPr>
          <p:txBody>
            <a:bodyPr wrap="square" lIns="45719" tIns="45719" rIns="45719" bIns="45719" numCol="1" anchor="ctr">
              <a:noAutofit/>
            </a:bodyPr>
            <a:lstStyle/>
            <a:p>
              <a:pPr algn="ctr" defTabSz="3657600">
                <a:defRPr sz="8000" b="1">
                  <a:solidFill>
                    <a:srgbClr val="FFFFFF"/>
                  </a:solidFill>
                  <a:latin typeface="Rockwell Extra Bold"/>
                  <a:ea typeface="Rockwell Extra Bold"/>
                  <a:cs typeface="Rockwell Extra Bold"/>
                  <a:sym typeface="Rockwell Extra Bold"/>
                </a:defRPr>
              </a:pPr>
              <a:endParaRPr/>
            </a:p>
          </p:txBody>
        </p:sp>
        <p:sp>
          <p:nvSpPr>
            <p:cNvPr id="42" name="Oval 9"/>
            <p:cNvSpPr/>
            <p:nvPr/>
          </p:nvSpPr>
          <p:spPr>
            <a:xfrm>
              <a:off x="365761" y="365759"/>
              <a:ext cx="2926082" cy="2926083"/>
            </a:xfrm>
            <a:prstGeom prst="ellipse">
              <a:avLst/>
            </a:prstGeom>
            <a:noFill/>
            <a:ln w="25400" cap="flat">
              <a:solidFill>
                <a:srgbClr val="FFFFFF"/>
              </a:solidFill>
              <a:prstDash val="solid"/>
              <a:round/>
            </a:ln>
            <a:effectLst/>
          </p:spPr>
          <p:txBody>
            <a:bodyPr wrap="square" lIns="45719" tIns="45719" rIns="45719" bIns="45719" numCol="1" anchor="ctr">
              <a:noAutofit/>
            </a:bodyPr>
            <a:lstStyle/>
            <a:p>
              <a:pPr algn="ctr" defTabSz="3657600">
                <a:defRPr sz="7200">
                  <a:solidFill>
                    <a:srgbClr val="FFFFFF"/>
                  </a:solidFill>
                  <a:latin typeface="Calibri"/>
                  <a:ea typeface="Calibri"/>
                  <a:cs typeface="Calibri"/>
                  <a:sym typeface="Calibri"/>
                </a:defRPr>
              </a:pPr>
              <a:endParaRPr/>
            </a:p>
          </p:txBody>
        </p:sp>
      </p:grpSp>
      <p:sp>
        <p:nvSpPr>
          <p:cNvPr id="44" name="Slide Number"/>
          <p:cNvSpPr txBox="1">
            <a:spLocks noGrp="1"/>
          </p:cNvSpPr>
          <p:nvPr>
            <p:ph type="sldNum" sz="quarter" idx="2"/>
          </p:nvPr>
        </p:nvSpPr>
        <p:spPr>
          <a:xfrm>
            <a:off x="4321785" y="10720850"/>
            <a:ext cx="1824911" cy="1508483"/>
          </a:xfrm>
          <a:prstGeom prst="rect">
            <a:avLst/>
          </a:prstGeom>
        </p:spPr>
        <p:txBody>
          <a:bodyPr/>
          <a:lstStyle>
            <a:lvl1pPr>
              <a:defRPr sz="11200"/>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51" name="Title Text"/>
          <p:cNvSpPr txBox="1">
            <a:spLocks noGrp="1"/>
          </p:cNvSpPr>
          <p:nvPr>
            <p:ph type="title"/>
          </p:nvPr>
        </p:nvSpPr>
        <p:spPr>
          <a:prstGeom prst="rect">
            <a:avLst/>
          </a:prstGeom>
        </p:spPr>
        <p:txBody>
          <a:bodyPr/>
          <a:lstStyle>
            <a:lvl1pPr>
              <a:defRPr>
                <a:blipFill rotWithShape="1">
                  <a:blip r:embed="rId2"/>
                  <a:srcRect/>
                  <a:tile tx="0" ty="0" sx="100000" sy="100000" flip="none" algn="tl"/>
                </a:blipFill>
              </a:defRPr>
            </a:lvl1pPr>
          </a:lstStyle>
          <a:p>
            <a:pPr>
              <a:defRPr>
                <a:blipFill rotWithShape="1">
                  <a:blip r:embed="rId2"/>
                  <a:srcRect/>
                  <a:tile tx="0" ty="0" sx="100000" sy="100000" flip="none" algn="tl"/>
                </a:blipFill>
              </a:defRPr>
            </a:pPr>
            <a:r>
              <a:rPr>
                <a:blipFill rotWithShape="1">
                  <a:blip r:embed="rId2"/>
                  <a:srcRect/>
                  <a:tile tx="0" ty="0" sx="100000" sy="100000" flip="none" algn="tl"/>
                </a:blipFill>
              </a:rPr>
              <a:t>Title Text</a:t>
            </a:r>
          </a:p>
        </p:txBody>
      </p:sp>
      <p:sp>
        <p:nvSpPr>
          <p:cNvPr id="52" name="Body Level One…"/>
          <p:cNvSpPr txBox="1">
            <a:spLocks noGrp="1"/>
          </p:cNvSpPr>
          <p:nvPr>
            <p:ph type="body" sz="half" idx="1"/>
          </p:nvPr>
        </p:nvSpPr>
        <p:spPr>
          <a:xfrm>
            <a:off x="2743200" y="8778240"/>
            <a:ext cx="14630400" cy="1591056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60" name="Body Level One…"/>
          <p:cNvSpPr txBox="1">
            <a:spLocks noGrp="1"/>
          </p:cNvSpPr>
          <p:nvPr>
            <p:ph type="body" sz="quarter" idx="1"/>
          </p:nvPr>
        </p:nvSpPr>
        <p:spPr>
          <a:xfrm>
            <a:off x="2743200" y="8193023"/>
            <a:ext cx="14630400" cy="2560322"/>
          </a:xfrm>
          <a:prstGeom prst="rect">
            <a:avLst/>
          </a:prstGeom>
        </p:spPr>
        <p:txBody>
          <a:bodyPr anchor="ctr"/>
          <a:lstStyle>
            <a:lvl1pPr marL="0" indent="0">
              <a:buClrTx/>
              <a:buSzTx/>
              <a:buNone/>
              <a:defRPr>
                <a:solidFill>
                  <a:srgbClr val="9E3611"/>
                </a:solidFill>
                <a:latin typeface="Rockwell Bold"/>
                <a:ea typeface="Rockwell Bold"/>
                <a:cs typeface="Rockwell Bold"/>
                <a:sym typeface="Rockwell Bold"/>
              </a:defRPr>
            </a:lvl1pPr>
            <a:lvl2pPr marL="0" indent="1828800">
              <a:buClrTx/>
              <a:buSzTx/>
              <a:buNone/>
              <a:defRPr>
                <a:solidFill>
                  <a:srgbClr val="9E3611"/>
                </a:solidFill>
                <a:latin typeface="Rockwell Bold"/>
                <a:ea typeface="Rockwell Bold"/>
                <a:cs typeface="Rockwell Bold"/>
                <a:sym typeface="Rockwell Bold"/>
              </a:defRPr>
            </a:lvl2pPr>
            <a:lvl3pPr marL="0" indent="3657600">
              <a:buClrTx/>
              <a:buSzTx/>
              <a:buNone/>
              <a:defRPr>
                <a:solidFill>
                  <a:srgbClr val="9E3611"/>
                </a:solidFill>
                <a:latin typeface="Rockwell Bold"/>
                <a:ea typeface="Rockwell Bold"/>
                <a:cs typeface="Rockwell Bold"/>
                <a:sym typeface="Rockwell Bold"/>
              </a:defRPr>
            </a:lvl3pPr>
            <a:lvl4pPr marL="0" indent="5486400">
              <a:buClrTx/>
              <a:buSzTx/>
              <a:buNone/>
              <a:defRPr>
                <a:solidFill>
                  <a:srgbClr val="9E3611"/>
                </a:solidFill>
                <a:latin typeface="Rockwell Bold"/>
                <a:ea typeface="Rockwell Bold"/>
                <a:cs typeface="Rockwell Bold"/>
                <a:sym typeface="Rockwell Bold"/>
              </a:defRPr>
            </a:lvl4pPr>
            <a:lvl5pPr marL="0" indent="7315200">
              <a:buClrTx/>
              <a:buSzTx/>
              <a:buNone/>
              <a:defRPr>
                <a:solidFill>
                  <a:srgbClr val="9E3611"/>
                </a:solidFill>
                <a:latin typeface="Rockwell Bold"/>
                <a:ea typeface="Rockwell Bold"/>
                <a:cs typeface="Rockwell Bold"/>
                <a:sym typeface="Rockwell Bold"/>
              </a:defRPr>
            </a:lvl5pPr>
          </a:lstStyle>
          <a:p>
            <a:r>
              <a:t>Body Level One</a:t>
            </a:r>
          </a:p>
          <a:p>
            <a:pPr lvl="1"/>
            <a:r>
              <a:t>Body Level Two</a:t>
            </a:r>
          </a:p>
          <a:p>
            <a:pPr lvl="2"/>
            <a:r>
              <a:t>Body Level Three</a:t>
            </a:r>
          </a:p>
          <a:p>
            <a:pPr lvl="3"/>
            <a:r>
              <a:t>Body Level Four</a:t>
            </a:r>
          </a:p>
          <a:p>
            <a:pPr lvl="4"/>
            <a:r>
              <a:t>Body Level Five</a:t>
            </a:r>
          </a:p>
        </p:txBody>
      </p:sp>
      <p:sp>
        <p:nvSpPr>
          <p:cNvPr id="61" name="Text Placeholder 4"/>
          <p:cNvSpPr>
            <a:spLocks noGrp="1"/>
          </p:cNvSpPr>
          <p:nvPr>
            <p:ph type="body" sz="quarter" idx="21"/>
          </p:nvPr>
        </p:nvSpPr>
        <p:spPr>
          <a:xfrm>
            <a:off x="19283171" y="8193023"/>
            <a:ext cx="14630401" cy="2560321"/>
          </a:xfrm>
          <a:prstGeom prst="rect">
            <a:avLst/>
          </a:prstGeom>
        </p:spPr>
        <p:txBody>
          <a:bodyPr anchor="ctr"/>
          <a:lstStyle/>
          <a:p>
            <a:pPr marL="0" indent="0">
              <a:buClrTx/>
              <a:buSzTx/>
              <a:buNone/>
              <a:defRPr>
                <a:solidFill>
                  <a:srgbClr val="9E3611"/>
                </a:solidFill>
                <a:latin typeface="Rockwell Bold"/>
                <a:ea typeface="Rockwell Bold"/>
                <a:cs typeface="Rockwell Bold"/>
                <a:sym typeface="Rockwell Bold"/>
              </a:defRPr>
            </a:pPr>
            <a:endParaRPr/>
          </a:p>
        </p:txBody>
      </p:sp>
      <p:sp>
        <p:nvSpPr>
          <p:cNvPr id="62" name="Title Text"/>
          <p:cNvSpPr txBox="1">
            <a:spLocks noGrp="1"/>
          </p:cNvSpPr>
          <p:nvPr>
            <p:ph type="title"/>
          </p:nvPr>
        </p:nvSpPr>
        <p:spPr>
          <a:prstGeom prst="rect">
            <a:avLst/>
          </a:prstGeom>
        </p:spPr>
        <p:txBody>
          <a:bodyPr/>
          <a:lstStyle>
            <a:lvl1pPr>
              <a:defRPr>
                <a:blipFill rotWithShape="1">
                  <a:blip r:embed="rId2"/>
                  <a:srcRect/>
                  <a:tile tx="0" ty="0" sx="100000" sy="100000" flip="none" algn="tl"/>
                </a:blipFill>
              </a:defRPr>
            </a:lvl1pPr>
          </a:lstStyle>
          <a:p>
            <a:pPr>
              <a:defRPr>
                <a:blipFill rotWithShape="1">
                  <a:blip r:embed="rId2"/>
                  <a:srcRect/>
                  <a:tile tx="0" ty="0" sx="100000" sy="100000" flip="none" algn="tl"/>
                </a:blipFill>
              </a:defRPr>
            </a:pPr>
            <a:r>
              <a:rPr>
                <a:blipFill rotWithShape="1">
                  <a:blip r:embed="rId2"/>
                  <a:srcRect/>
                  <a:tile tx="0" ty="0" sx="100000" sy="100000" flip="none" algn="tl"/>
                </a:blipFill>
              </a:rPr>
              <a:t>Title Text</a:t>
            </a:r>
          </a:p>
        </p:txBody>
      </p:sp>
      <p:sp>
        <p:nvSpPr>
          <p:cNvPr id="6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0" name="Title Text"/>
          <p:cNvSpPr txBox="1">
            <a:spLocks noGrp="1"/>
          </p:cNvSpPr>
          <p:nvPr>
            <p:ph type="title"/>
          </p:nvPr>
        </p:nvSpPr>
        <p:spPr>
          <a:prstGeom prst="rect">
            <a:avLst/>
          </a:prstGeom>
        </p:spPr>
        <p:txBody>
          <a:bodyPr/>
          <a:lstStyle>
            <a:lvl1pPr>
              <a:defRPr>
                <a:blipFill rotWithShape="1">
                  <a:blip r:embed="rId2"/>
                  <a:srcRect/>
                  <a:tile tx="0" ty="0" sx="100000" sy="100000" flip="none" algn="tl"/>
                </a:blipFill>
              </a:defRPr>
            </a:lvl1pPr>
          </a:lstStyle>
          <a:p>
            <a:pPr>
              <a:defRPr>
                <a:blipFill rotWithShape="1">
                  <a:blip r:embed="rId2"/>
                  <a:srcRect/>
                  <a:tile tx="0" ty="0" sx="100000" sy="100000" flip="none" algn="tl"/>
                </a:blipFill>
              </a:defRPr>
            </a:pPr>
            <a:r>
              <a:rPr>
                <a:blipFill rotWithShape="1">
                  <a:blip r:embed="rId2"/>
                  <a:srcRect/>
                  <a:tile tx="0" ty="0" sx="100000" sy="100000" flip="none" algn="tl"/>
                </a:blipFill>
              </a:rPr>
              <a:t>Title Text</a:t>
            </a:r>
          </a:p>
        </p:txBody>
      </p:sp>
      <p:sp>
        <p:nvSpPr>
          <p:cNvPr id="7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7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85" name="Rectangle 7"/>
          <p:cNvSpPr/>
          <p:nvPr/>
        </p:nvSpPr>
        <p:spPr>
          <a:xfrm>
            <a:off x="24911223" y="5"/>
            <a:ext cx="11664777" cy="27431998"/>
          </a:xfrm>
          <a:prstGeom prst="rect">
            <a:avLst/>
          </a:prstGeom>
          <a:blipFill>
            <a:blip r:embed="rId2"/>
          </a:blipFill>
          <a:ln w="12700">
            <a:miter lim="400000"/>
          </a:ln>
        </p:spPr>
        <p:txBody>
          <a:bodyPr lIns="45719" rIns="45719" anchor="ctr"/>
          <a:lstStyle/>
          <a:p>
            <a:pPr algn="ctr">
              <a:defRPr sz="6000">
                <a:solidFill>
                  <a:srgbClr val="FFFFFF"/>
                </a:solidFill>
              </a:defRPr>
            </a:pPr>
            <a:endParaRPr/>
          </a:p>
        </p:txBody>
      </p:sp>
      <p:sp>
        <p:nvSpPr>
          <p:cNvPr id="86" name="Title Text"/>
          <p:cNvSpPr txBox="1">
            <a:spLocks noGrp="1"/>
          </p:cNvSpPr>
          <p:nvPr>
            <p:ph type="title"/>
          </p:nvPr>
        </p:nvSpPr>
        <p:spPr>
          <a:xfrm>
            <a:off x="25648919" y="2743200"/>
            <a:ext cx="9601201" cy="6949441"/>
          </a:xfrm>
          <a:prstGeom prst="rect">
            <a:avLst/>
          </a:prstGeom>
        </p:spPr>
        <p:txBody>
          <a:bodyPr anchor="b"/>
          <a:lstStyle>
            <a:lvl1pPr>
              <a:defRPr sz="11200">
                <a:blipFill rotWithShape="1">
                  <a:blip r:embed="rId3"/>
                  <a:srcRect/>
                  <a:tile tx="0" ty="0" sx="100000" sy="100000" flip="none" algn="tl"/>
                </a:blipFill>
              </a:defRPr>
            </a:lvl1pPr>
          </a:lstStyle>
          <a:p>
            <a:pPr>
              <a:defRPr>
                <a:blipFill rotWithShape="1">
                  <a:blip r:embed="rId3"/>
                  <a:srcRect/>
                  <a:tile tx="0" ty="0" sx="100000" sy="100000" flip="none" algn="tl"/>
                </a:blipFill>
              </a:defRPr>
            </a:pPr>
            <a:r>
              <a:rPr>
                <a:blipFill rotWithShape="1">
                  <a:blip r:embed="rId3"/>
                  <a:srcRect/>
                  <a:tile tx="0" ty="0" sx="100000" sy="100000" flip="none" algn="tl"/>
                </a:blipFill>
              </a:rPr>
              <a:t>Title Text</a:t>
            </a:r>
          </a:p>
        </p:txBody>
      </p:sp>
      <p:sp>
        <p:nvSpPr>
          <p:cNvPr id="87" name="Body Level One…"/>
          <p:cNvSpPr txBox="1">
            <a:spLocks noGrp="1"/>
          </p:cNvSpPr>
          <p:nvPr>
            <p:ph type="body" idx="1"/>
          </p:nvPr>
        </p:nvSpPr>
        <p:spPr>
          <a:xfrm>
            <a:off x="2514600" y="2743200"/>
            <a:ext cx="20135088" cy="20080224"/>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88" name="Text Placeholder 3"/>
          <p:cNvSpPr>
            <a:spLocks noGrp="1"/>
          </p:cNvSpPr>
          <p:nvPr>
            <p:ph type="body" sz="quarter" idx="21"/>
          </p:nvPr>
        </p:nvSpPr>
        <p:spPr>
          <a:xfrm>
            <a:off x="25648919" y="9692640"/>
            <a:ext cx="9601201" cy="13167361"/>
          </a:xfrm>
          <a:prstGeom prst="rect">
            <a:avLst/>
          </a:prstGeom>
        </p:spPr>
        <p:txBody>
          <a:bodyPr/>
          <a:lstStyle/>
          <a:p>
            <a:pPr marL="0" indent="0">
              <a:lnSpc>
                <a:spcPct val="100000"/>
              </a:lnSpc>
              <a:spcBef>
                <a:spcPts val="4000"/>
              </a:spcBef>
              <a:buClrTx/>
              <a:buSzTx/>
              <a:buNone/>
              <a:defRPr sz="5400">
                <a:solidFill>
                  <a:srgbClr val="6A240B"/>
                </a:solidFill>
              </a:defRPr>
            </a:pPr>
            <a:endParaRPr/>
          </a:p>
        </p:txBody>
      </p:sp>
      <p:grpSp>
        <p:nvGrpSpPr>
          <p:cNvPr id="91" name="Group 11"/>
          <p:cNvGrpSpPr/>
          <p:nvPr/>
        </p:nvGrpSpPr>
        <p:grpSpPr>
          <a:xfrm>
            <a:off x="34090657" y="25021032"/>
            <a:ext cx="1572769" cy="1572769"/>
            <a:chOff x="0" y="0"/>
            <a:chExt cx="1572768" cy="1572768"/>
          </a:xfrm>
        </p:grpSpPr>
        <p:sp>
          <p:nvSpPr>
            <p:cNvPr id="89" name="Oval 12"/>
            <p:cNvSpPr/>
            <p:nvPr/>
          </p:nvSpPr>
          <p:spPr>
            <a:xfrm>
              <a:off x="-1" y="-1"/>
              <a:ext cx="1572769" cy="1572769"/>
            </a:xfrm>
            <a:prstGeom prst="ellipse">
              <a:avLst/>
            </a:prstGeom>
            <a:blipFill rotWithShape="1">
              <a:blip r:embed="rId4"/>
              <a:srcRect/>
              <a:tile tx="0" ty="0" sx="100000" sy="100000" flip="none" algn="tl"/>
            </a:blipFill>
            <a:ln w="12700" cap="flat">
              <a:noFill/>
              <a:miter lim="400000"/>
            </a:ln>
            <a:effectLst/>
          </p:spPr>
          <p:txBody>
            <a:bodyPr wrap="square" lIns="45719" tIns="45719" rIns="45719" bIns="45719" numCol="1" anchor="ctr">
              <a:noAutofit/>
            </a:bodyPr>
            <a:lstStyle/>
            <a:p>
              <a:pPr algn="ctr" defTabSz="3657600">
                <a:defRPr sz="8000" b="1">
                  <a:solidFill>
                    <a:srgbClr val="FFFFFF"/>
                  </a:solidFill>
                  <a:latin typeface="Rockwell Extra Bold"/>
                  <a:ea typeface="Rockwell Extra Bold"/>
                  <a:cs typeface="Rockwell Extra Bold"/>
                  <a:sym typeface="Rockwell Extra Bold"/>
                </a:defRPr>
              </a:pPr>
              <a:endParaRPr/>
            </a:p>
          </p:txBody>
        </p:sp>
        <p:sp>
          <p:nvSpPr>
            <p:cNvPr id="90" name="Oval 13"/>
            <p:cNvSpPr/>
            <p:nvPr/>
          </p:nvSpPr>
          <p:spPr>
            <a:xfrm>
              <a:off x="146308" y="146303"/>
              <a:ext cx="1280156" cy="1280161"/>
            </a:xfrm>
            <a:prstGeom prst="ellipse">
              <a:avLst/>
            </a:prstGeom>
            <a:noFill/>
            <a:ln w="12700" cap="flat">
              <a:solidFill>
                <a:srgbClr val="FFFFFF"/>
              </a:solidFill>
              <a:prstDash val="solid"/>
              <a:round/>
            </a:ln>
            <a:effectLst/>
          </p:spPr>
          <p:txBody>
            <a:bodyPr wrap="square" lIns="45719" tIns="45719" rIns="45719" bIns="45719" numCol="1" anchor="ctr">
              <a:noAutofit/>
            </a:bodyPr>
            <a:lstStyle/>
            <a:p>
              <a:pPr algn="ctr" defTabSz="3657600">
                <a:defRPr sz="7200">
                  <a:solidFill>
                    <a:srgbClr val="FFFFFF"/>
                  </a:solidFill>
                  <a:latin typeface="Calibri"/>
                  <a:ea typeface="Calibri"/>
                  <a:cs typeface="Calibri"/>
                  <a:sym typeface="Calibri"/>
                </a:defRPr>
              </a:pPr>
              <a:endParaRPr/>
            </a:p>
          </p:txBody>
        </p:sp>
      </p:grpSp>
      <p:sp>
        <p:nvSpPr>
          <p:cNvPr id="9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99" name="Rectangle 10"/>
          <p:cNvSpPr/>
          <p:nvPr/>
        </p:nvSpPr>
        <p:spPr>
          <a:xfrm>
            <a:off x="24911223" y="5"/>
            <a:ext cx="11664777" cy="27431998"/>
          </a:xfrm>
          <a:prstGeom prst="rect">
            <a:avLst/>
          </a:prstGeom>
          <a:blipFill>
            <a:blip r:embed="rId2"/>
          </a:blipFill>
          <a:ln w="12700">
            <a:miter lim="400000"/>
          </a:ln>
        </p:spPr>
        <p:txBody>
          <a:bodyPr lIns="45719" rIns="45719" anchor="ctr"/>
          <a:lstStyle/>
          <a:p>
            <a:pPr algn="ctr">
              <a:defRPr sz="6000">
                <a:solidFill>
                  <a:srgbClr val="FFFFFF"/>
                </a:solidFill>
              </a:defRPr>
            </a:pPr>
            <a:endParaRPr/>
          </a:p>
        </p:txBody>
      </p:sp>
      <p:sp>
        <p:nvSpPr>
          <p:cNvPr id="100" name="Title Text"/>
          <p:cNvSpPr txBox="1">
            <a:spLocks noGrp="1"/>
          </p:cNvSpPr>
          <p:nvPr>
            <p:ph type="title"/>
          </p:nvPr>
        </p:nvSpPr>
        <p:spPr>
          <a:xfrm>
            <a:off x="25648919" y="2743200"/>
            <a:ext cx="9601201" cy="6949441"/>
          </a:xfrm>
          <a:prstGeom prst="rect">
            <a:avLst/>
          </a:prstGeom>
        </p:spPr>
        <p:txBody>
          <a:bodyPr anchor="b"/>
          <a:lstStyle>
            <a:lvl1pPr>
              <a:defRPr sz="11200">
                <a:blipFill rotWithShape="1">
                  <a:blip r:embed="rId3"/>
                  <a:srcRect/>
                  <a:tile tx="0" ty="0" sx="100000" sy="100000" flip="none" algn="tl"/>
                </a:blipFill>
              </a:defRPr>
            </a:lvl1pPr>
          </a:lstStyle>
          <a:p>
            <a:pPr>
              <a:defRPr>
                <a:blipFill rotWithShape="1">
                  <a:blip r:embed="rId3"/>
                  <a:srcRect/>
                  <a:tile tx="0" ty="0" sx="100000" sy="100000" flip="none" algn="tl"/>
                </a:blipFill>
              </a:defRPr>
            </a:pPr>
            <a:r>
              <a:rPr>
                <a:blipFill rotWithShape="1">
                  <a:blip r:embed="rId3"/>
                  <a:srcRect/>
                  <a:tile tx="0" ty="0" sx="100000" sy="100000" flip="none" algn="tl"/>
                </a:blipFill>
              </a:rPr>
              <a:t>Title Text</a:t>
            </a:r>
          </a:p>
        </p:txBody>
      </p:sp>
      <p:sp>
        <p:nvSpPr>
          <p:cNvPr id="101" name="Picture Placeholder 2"/>
          <p:cNvSpPr>
            <a:spLocks noGrp="1"/>
          </p:cNvSpPr>
          <p:nvPr>
            <p:ph type="pic" idx="21"/>
          </p:nvPr>
        </p:nvSpPr>
        <p:spPr>
          <a:xfrm>
            <a:off x="2" y="0"/>
            <a:ext cx="24911221" cy="27432000"/>
          </a:xfrm>
          <a:prstGeom prst="rect">
            <a:avLst/>
          </a:prstGeom>
        </p:spPr>
        <p:txBody>
          <a:bodyPr lIns="91439" rIns="91439">
            <a:noAutofit/>
          </a:bodyPr>
          <a:lstStyle/>
          <a:p>
            <a:endParaRPr/>
          </a:p>
        </p:txBody>
      </p:sp>
      <p:sp>
        <p:nvSpPr>
          <p:cNvPr id="102" name="Body Level One…"/>
          <p:cNvSpPr txBox="1">
            <a:spLocks noGrp="1"/>
          </p:cNvSpPr>
          <p:nvPr>
            <p:ph type="body" sz="quarter" idx="1"/>
          </p:nvPr>
        </p:nvSpPr>
        <p:spPr>
          <a:xfrm>
            <a:off x="25648919" y="9692640"/>
            <a:ext cx="9601201" cy="13167361"/>
          </a:xfrm>
          <a:prstGeom prst="rect">
            <a:avLst/>
          </a:prstGeom>
        </p:spPr>
        <p:txBody>
          <a:bodyPr/>
          <a:lstStyle>
            <a:lvl1pPr marL="0" indent="0">
              <a:lnSpc>
                <a:spcPct val="100000"/>
              </a:lnSpc>
              <a:spcBef>
                <a:spcPts val="4000"/>
              </a:spcBef>
              <a:buClrTx/>
              <a:buSzTx/>
              <a:buNone/>
              <a:defRPr sz="5400">
                <a:solidFill>
                  <a:srgbClr val="6A240B"/>
                </a:solidFill>
              </a:defRPr>
            </a:lvl1pPr>
            <a:lvl2pPr marL="0" indent="1828800">
              <a:lnSpc>
                <a:spcPct val="100000"/>
              </a:lnSpc>
              <a:spcBef>
                <a:spcPts val="4000"/>
              </a:spcBef>
              <a:buClrTx/>
              <a:buSzTx/>
              <a:buNone/>
              <a:defRPr sz="5400">
                <a:solidFill>
                  <a:srgbClr val="6A240B"/>
                </a:solidFill>
              </a:defRPr>
            </a:lvl2pPr>
            <a:lvl3pPr marL="0" indent="3657600">
              <a:lnSpc>
                <a:spcPct val="100000"/>
              </a:lnSpc>
              <a:spcBef>
                <a:spcPts val="4000"/>
              </a:spcBef>
              <a:buClrTx/>
              <a:buSzTx/>
              <a:buNone/>
              <a:defRPr sz="5400">
                <a:solidFill>
                  <a:srgbClr val="6A240B"/>
                </a:solidFill>
              </a:defRPr>
            </a:lvl3pPr>
            <a:lvl4pPr marL="0" indent="5486400">
              <a:lnSpc>
                <a:spcPct val="100000"/>
              </a:lnSpc>
              <a:spcBef>
                <a:spcPts val="4000"/>
              </a:spcBef>
              <a:buClrTx/>
              <a:buSzTx/>
              <a:buNone/>
              <a:defRPr sz="5400">
                <a:solidFill>
                  <a:srgbClr val="6A240B"/>
                </a:solidFill>
              </a:defRPr>
            </a:lvl4pPr>
            <a:lvl5pPr marL="0" indent="7315200">
              <a:lnSpc>
                <a:spcPct val="100000"/>
              </a:lnSpc>
              <a:spcBef>
                <a:spcPts val="4000"/>
              </a:spcBef>
              <a:buClrTx/>
              <a:buSzTx/>
              <a:buNone/>
              <a:defRPr sz="5400">
                <a:solidFill>
                  <a:srgbClr val="6A240B"/>
                </a:solidFill>
              </a:defRPr>
            </a:lvl5pPr>
          </a:lstStyle>
          <a:p>
            <a:r>
              <a:t>Body Level One</a:t>
            </a:r>
          </a:p>
          <a:p>
            <a:pPr lvl="1"/>
            <a:r>
              <a:t>Body Level Two</a:t>
            </a:r>
          </a:p>
          <a:p>
            <a:pPr lvl="2"/>
            <a:r>
              <a:t>Body Level Three</a:t>
            </a:r>
          </a:p>
          <a:p>
            <a:pPr lvl="3"/>
            <a:r>
              <a:t>Body Level Four</a:t>
            </a:r>
          </a:p>
          <a:p>
            <a:pPr lvl="4"/>
            <a:r>
              <a:t>Body Level Five</a:t>
            </a:r>
          </a:p>
        </p:txBody>
      </p:sp>
      <p:grpSp>
        <p:nvGrpSpPr>
          <p:cNvPr id="105" name="Group 11"/>
          <p:cNvGrpSpPr/>
          <p:nvPr/>
        </p:nvGrpSpPr>
        <p:grpSpPr>
          <a:xfrm>
            <a:off x="34090657" y="25021032"/>
            <a:ext cx="1572769" cy="1572769"/>
            <a:chOff x="0" y="0"/>
            <a:chExt cx="1572768" cy="1572768"/>
          </a:xfrm>
        </p:grpSpPr>
        <p:sp>
          <p:nvSpPr>
            <p:cNvPr id="103" name="Oval 12"/>
            <p:cNvSpPr/>
            <p:nvPr/>
          </p:nvSpPr>
          <p:spPr>
            <a:xfrm>
              <a:off x="-1" y="-1"/>
              <a:ext cx="1572769" cy="1572769"/>
            </a:xfrm>
            <a:prstGeom prst="ellipse">
              <a:avLst/>
            </a:prstGeom>
            <a:blipFill rotWithShape="1">
              <a:blip r:embed="rId4"/>
              <a:srcRect/>
              <a:tile tx="0" ty="0" sx="100000" sy="100000" flip="none" algn="tl"/>
            </a:blipFill>
            <a:ln w="12700" cap="flat">
              <a:noFill/>
              <a:miter lim="400000"/>
            </a:ln>
            <a:effectLst/>
          </p:spPr>
          <p:txBody>
            <a:bodyPr wrap="square" lIns="45719" tIns="45719" rIns="45719" bIns="45719" numCol="1" anchor="ctr">
              <a:noAutofit/>
            </a:bodyPr>
            <a:lstStyle/>
            <a:p>
              <a:pPr algn="ctr" defTabSz="3657600">
                <a:defRPr sz="8000" b="1">
                  <a:solidFill>
                    <a:srgbClr val="FFFFFF"/>
                  </a:solidFill>
                  <a:latin typeface="Rockwell Extra Bold"/>
                  <a:ea typeface="Rockwell Extra Bold"/>
                  <a:cs typeface="Rockwell Extra Bold"/>
                  <a:sym typeface="Rockwell Extra Bold"/>
                </a:defRPr>
              </a:pPr>
              <a:endParaRPr/>
            </a:p>
          </p:txBody>
        </p:sp>
        <p:sp>
          <p:nvSpPr>
            <p:cNvPr id="104" name="Oval 13"/>
            <p:cNvSpPr/>
            <p:nvPr/>
          </p:nvSpPr>
          <p:spPr>
            <a:xfrm>
              <a:off x="146308" y="146303"/>
              <a:ext cx="1280156" cy="1280161"/>
            </a:xfrm>
            <a:prstGeom prst="ellipse">
              <a:avLst/>
            </a:prstGeom>
            <a:noFill/>
            <a:ln w="12700" cap="flat">
              <a:solidFill>
                <a:srgbClr val="FFFFFF"/>
              </a:solidFill>
              <a:prstDash val="solid"/>
              <a:round/>
            </a:ln>
            <a:effectLst/>
          </p:spPr>
          <p:txBody>
            <a:bodyPr wrap="square" lIns="45719" tIns="45719" rIns="45719" bIns="45719" numCol="1" anchor="ctr">
              <a:noAutofit/>
            </a:bodyPr>
            <a:lstStyle/>
            <a:p>
              <a:pPr algn="ctr" defTabSz="3657600">
                <a:defRPr sz="7200">
                  <a:solidFill>
                    <a:srgbClr val="FFFFFF"/>
                  </a:solidFill>
                  <a:latin typeface="Calibri"/>
                  <a:ea typeface="Calibri"/>
                  <a:cs typeface="Calibri"/>
                  <a:sym typeface="Calibri"/>
                </a:defRPr>
              </a:pPr>
              <a:endParaRPr/>
            </a:p>
          </p:txBody>
        </p:sp>
      </p:grpSp>
      <p:sp>
        <p:nvSpPr>
          <p:cNvPr id="10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 name="Group 11"/>
          <p:cNvGrpSpPr/>
          <p:nvPr/>
        </p:nvGrpSpPr>
        <p:grpSpPr>
          <a:xfrm>
            <a:off x="34090657" y="25021032"/>
            <a:ext cx="1572769" cy="1572769"/>
            <a:chOff x="0" y="0"/>
            <a:chExt cx="1572768" cy="1572768"/>
          </a:xfrm>
        </p:grpSpPr>
        <p:sp>
          <p:nvSpPr>
            <p:cNvPr id="2" name="Oval 7"/>
            <p:cNvSpPr/>
            <p:nvPr/>
          </p:nvSpPr>
          <p:spPr>
            <a:xfrm>
              <a:off x="-1" y="-1"/>
              <a:ext cx="1572769" cy="1572769"/>
            </a:xfrm>
            <a:prstGeom prst="ellipse">
              <a:avLst/>
            </a:prstGeom>
            <a:blipFill rotWithShape="1">
              <a:blip r:embed="rId11"/>
              <a:srcRect/>
              <a:tile tx="0" ty="0" sx="100000" sy="100000" flip="none" algn="tl"/>
            </a:blipFill>
            <a:ln w="12700" cap="flat">
              <a:noFill/>
              <a:miter lim="400000"/>
            </a:ln>
            <a:effectLst/>
          </p:spPr>
          <p:txBody>
            <a:bodyPr wrap="square" lIns="45719" tIns="45719" rIns="45719" bIns="45719" numCol="1" anchor="ctr">
              <a:noAutofit/>
            </a:bodyPr>
            <a:lstStyle/>
            <a:p>
              <a:pPr algn="ctr" defTabSz="3657600">
                <a:defRPr sz="8000" b="1">
                  <a:solidFill>
                    <a:srgbClr val="FFFFFF"/>
                  </a:solidFill>
                  <a:latin typeface="Rockwell Extra Bold"/>
                  <a:ea typeface="Rockwell Extra Bold"/>
                  <a:cs typeface="Rockwell Extra Bold"/>
                  <a:sym typeface="Rockwell Extra Bold"/>
                </a:defRPr>
              </a:pPr>
              <a:endParaRPr/>
            </a:p>
          </p:txBody>
        </p:sp>
        <p:sp>
          <p:nvSpPr>
            <p:cNvPr id="3" name="Oval 8"/>
            <p:cNvSpPr/>
            <p:nvPr/>
          </p:nvSpPr>
          <p:spPr>
            <a:xfrm>
              <a:off x="146308" y="146303"/>
              <a:ext cx="1280156" cy="1280161"/>
            </a:xfrm>
            <a:prstGeom prst="ellipse">
              <a:avLst/>
            </a:prstGeom>
            <a:noFill/>
            <a:ln w="12700" cap="flat">
              <a:solidFill>
                <a:srgbClr val="FFFFFF"/>
              </a:solidFill>
              <a:prstDash val="solid"/>
              <a:round/>
            </a:ln>
            <a:effectLst/>
          </p:spPr>
          <p:txBody>
            <a:bodyPr wrap="square" lIns="45719" tIns="45719" rIns="45719" bIns="45719" numCol="1" anchor="ctr">
              <a:noAutofit/>
            </a:bodyPr>
            <a:lstStyle/>
            <a:p>
              <a:pPr algn="ctr" defTabSz="3657600">
                <a:defRPr sz="7200">
                  <a:solidFill>
                    <a:srgbClr val="FFFFFF"/>
                  </a:solidFill>
                  <a:latin typeface="Calibri"/>
                  <a:ea typeface="Calibri"/>
                  <a:cs typeface="Calibri"/>
                  <a:sym typeface="Calibri"/>
                </a:defRPr>
              </a:pPr>
              <a:endParaRPr/>
            </a:p>
          </p:txBody>
        </p:sp>
      </p:grpSp>
      <p:sp>
        <p:nvSpPr>
          <p:cNvPr id="5" name="Title Text"/>
          <p:cNvSpPr txBox="1">
            <a:spLocks noGrp="1"/>
          </p:cNvSpPr>
          <p:nvPr>
            <p:ph type="title"/>
          </p:nvPr>
        </p:nvSpPr>
        <p:spPr>
          <a:xfrm>
            <a:off x="2743200" y="1938527"/>
            <a:ext cx="31089600" cy="64373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a:defRPr>
                <a:blipFill rotWithShape="1">
                  <a:blip r:embed="rId12"/>
                  <a:srcRect/>
                  <a:tile tx="0" ty="0" sx="100000" sy="100000" flip="none" algn="tl"/>
                </a:blipFill>
              </a:defRPr>
            </a:lvl1pPr>
          </a:lstStyle>
          <a:p>
            <a:pPr>
              <a:defRPr>
                <a:blipFill rotWithShape="1">
                  <a:blip r:embed="rId12"/>
                  <a:srcRect/>
                  <a:tile tx="0" ty="0" sx="100000" sy="100000" flip="none" algn="tl"/>
                </a:blipFill>
              </a:defRPr>
            </a:pPr>
            <a:r>
              <a:rPr>
                <a:blipFill rotWithShape="1">
                  <a:blip r:embed="rId12"/>
                  <a:srcRect/>
                  <a:tile tx="0" ty="0" sx="100000" sy="100000" flip="none" algn="tl"/>
                </a:blipFill>
              </a:rPr>
              <a:t>Title Text</a:t>
            </a:r>
          </a:p>
        </p:txBody>
      </p:sp>
      <p:sp>
        <p:nvSpPr>
          <p:cNvPr id="6" name="Body Level One…"/>
          <p:cNvSpPr txBox="1">
            <a:spLocks noGrp="1"/>
          </p:cNvSpPr>
          <p:nvPr>
            <p:ph type="body" idx="1"/>
          </p:nvPr>
        </p:nvSpPr>
        <p:spPr>
          <a:xfrm>
            <a:off x="1828800" y="6400800"/>
            <a:ext cx="32918400" cy="181038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7" name="Slide Number"/>
          <p:cNvSpPr txBox="1">
            <a:spLocks noGrp="1"/>
          </p:cNvSpPr>
          <p:nvPr>
            <p:ph type="sldNum" sz="quarter" idx="2"/>
          </p:nvPr>
        </p:nvSpPr>
        <p:spPr>
          <a:xfrm>
            <a:off x="35116645" y="25495055"/>
            <a:ext cx="736978" cy="652672"/>
          </a:xfrm>
          <a:prstGeom prst="rect">
            <a:avLst/>
          </a:prstGeom>
          <a:ln w="12700">
            <a:miter lim="400000"/>
          </a:ln>
        </p:spPr>
        <p:txBody>
          <a:bodyPr wrap="none" lIns="45719" rIns="45719" anchor="ctr">
            <a:spAutoFit/>
          </a:bodyPr>
          <a:lstStyle>
            <a:lvl1pPr algn="r">
              <a:defRPr sz="4400" spc="-280">
                <a:solidFill>
                  <a:srgbClr val="FFFFFF"/>
                </a:solidFill>
                <a:latin typeface="Rockwell Bold"/>
                <a:ea typeface="Rockwell Bold"/>
                <a:cs typeface="Rockwell Bold"/>
                <a:sym typeface="Rockwell Bold"/>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l" defTabSz="3657600" rtl="0" latinLnBrk="0">
        <a:lnSpc>
          <a:spcPct val="90000"/>
        </a:lnSpc>
        <a:spcBef>
          <a:spcPts val="0"/>
        </a:spcBef>
        <a:spcAft>
          <a:spcPts val="0"/>
        </a:spcAft>
        <a:buClrTx/>
        <a:buSzTx/>
        <a:buFontTx/>
        <a:buNone/>
        <a:tabLst/>
        <a:defRPr sz="16800" b="0" i="0" u="none" strike="noStrike" cap="all" spc="0" baseline="0">
          <a:blipFill rotWithShape="1">
            <a:blip r:embed="rId12"/>
            <a:srcRect/>
            <a:tile tx="0" ty="0" sx="100000" sy="100000" flip="none" algn="tl"/>
          </a:blipFill>
          <a:uFillTx/>
          <a:latin typeface="Rockwell Condensed"/>
          <a:ea typeface="Rockwell Condensed"/>
          <a:cs typeface="Rockwell Condensed"/>
          <a:sym typeface="Rockwell Condensed"/>
        </a:defRPr>
      </a:lvl1pPr>
      <a:lvl2pPr marL="0" marR="0" indent="0" algn="l" defTabSz="3657600" rtl="0" latinLnBrk="0">
        <a:lnSpc>
          <a:spcPct val="90000"/>
        </a:lnSpc>
        <a:spcBef>
          <a:spcPts val="0"/>
        </a:spcBef>
        <a:spcAft>
          <a:spcPts val="0"/>
        </a:spcAft>
        <a:buClrTx/>
        <a:buSzTx/>
        <a:buFontTx/>
        <a:buNone/>
        <a:tabLst/>
        <a:defRPr sz="16800" b="0" i="0" u="none" strike="noStrike" cap="all" spc="0" baseline="0">
          <a:blipFill rotWithShape="1">
            <a:blip r:embed="rId12"/>
            <a:srcRect/>
            <a:tile tx="0" ty="0" sx="100000" sy="100000" flip="none" algn="tl"/>
          </a:blipFill>
          <a:uFillTx/>
          <a:latin typeface="Rockwell Condensed"/>
          <a:ea typeface="Rockwell Condensed"/>
          <a:cs typeface="Rockwell Condensed"/>
          <a:sym typeface="Rockwell Condensed"/>
        </a:defRPr>
      </a:lvl2pPr>
      <a:lvl3pPr marL="0" marR="0" indent="0" algn="l" defTabSz="3657600" rtl="0" latinLnBrk="0">
        <a:lnSpc>
          <a:spcPct val="90000"/>
        </a:lnSpc>
        <a:spcBef>
          <a:spcPts val="0"/>
        </a:spcBef>
        <a:spcAft>
          <a:spcPts val="0"/>
        </a:spcAft>
        <a:buClrTx/>
        <a:buSzTx/>
        <a:buFontTx/>
        <a:buNone/>
        <a:tabLst/>
        <a:defRPr sz="16800" b="0" i="0" u="none" strike="noStrike" cap="all" spc="0" baseline="0">
          <a:blipFill rotWithShape="1">
            <a:blip r:embed="rId12"/>
            <a:srcRect/>
            <a:tile tx="0" ty="0" sx="100000" sy="100000" flip="none" algn="tl"/>
          </a:blipFill>
          <a:uFillTx/>
          <a:latin typeface="Rockwell Condensed"/>
          <a:ea typeface="Rockwell Condensed"/>
          <a:cs typeface="Rockwell Condensed"/>
          <a:sym typeface="Rockwell Condensed"/>
        </a:defRPr>
      </a:lvl3pPr>
      <a:lvl4pPr marL="0" marR="0" indent="0" algn="l" defTabSz="3657600" rtl="0" latinLnBrk="0">
        <a:lnSpc>
          <a:spcPct val="90000"/>
        </a:lnSpc>
        <a:spcBef>
          <a:spcPts val="0"/>
        </a:spcBef>
        <a:spcAft>
          <a:spcPts val="0"/>
        </a:spcAft>
        <a:buClrTx/>
        <a:buSzTx/>
        <a:buFontTx/>
        <a:buNone/>
        <a:tabLst/>
        <a:defRPr sz="16800" b="0" i="0" u="none" strike="noStrike" cap="all" spc="0" baseline="0">
          <a:blipFill rotWithShape="1">
            <a:blip r:embed="rId12"/>
            <a:srcRect/>
            <a:tile tx="0" ty="0" sx="100000" sy="100000" flip="none" algn="tl"/>
          </a:blipFill>
          <a:uFillTx/>
          <a:latin typeface="Rockwell Condensed"/>
          <a:ea typeface="Rockwell Condensed"/>
          <a:cs typeface="Rockwell Condensed"/>
          <a:sym typeface="Rockwell Condensed"/>
        </a:defRPr>
      </a:lvl4pPr>
      <a:lvl5pPr marL="0" marR="0" indent="0" algn="l" defTabSz="3657600" rtl="0" latinLnBrk="0">
        <a:lnSpc>
          <a:spcPct val="90000"/>
        </a:lnSpc>
        <a:spcBef>
          <a:spcPts val="0"/>
        </a:spcBef>
        <a:spcAft>
          <a:spcPts val="0"/>
        </a:spcAft>
        <a:buClrTx/>
        <a:buSzTx/>
        <a:buFontTx/>
        <a:buNone/>
        <a:tabLst/>
        <a:defRPr sz="16800" b="0" i="0" u="none" strike="noStrike" cap="all" spc="0" baseline="0">
          <a:blipFill rotWithShape="1">
            <a:blip r:embed="rId12"/>
            <a:srcRect/>
            <a:tile tx="0" ty="0" sx="100000" sy="100000" flip="none" algn="tl"/>
          </a:blipFill>
          <a:uFillTx/>
          <a:latin typeface="Rockwell Condensed"/>
          <a:ea typeface="Rockwell Condensed"/>
          <a:cs typeface="Rockwell Condensed"/>
          <a:sym typeface="Rockwell Condensed"/>
        </a:defRPr>
      </a:lvl5pPr>
      <a:lvl6pPr marL="0" marR="0" indent="0" algn="l" defTabSz="3657600" rtl="0" latinLnBrk="0">
        <a:lnSpc>
          <a:spcPct val="90000"/>
        </a:lnSpc>
        <a:spcBef>
          <a:spcPts val="0"/>
        </a:spcBef>
        <a:spcAft>
          <a:spcPts val="0"/>
        </a:spcAft>
        <a:buClrTx/>
        <a:buSzTx/>
        <a:buFontTx/>
        <a:buNone/>
        <a:tabLst/>
        <a:defRPr sz="16800" b="0" i="0" u="none" strike="noStrike" cap="all" spc="0" baseline="0">
          <a:blipFill rotWithShape="1">
            <a:blip r:embed="rId12"/>
            <a:srcRect/>
            <a:tile tx="0" ty="0" sx="100000" sy="100000" flip="none" algn="tl"/>
          </a:blipFill>
          <a:uFillTx/>
          <a:latin typeface="Rockwell Condensed"/>
          <a:ea typeface="Rockwell Condensed"/>
          <a:cs typeface="Rockwell Condensed"/>
          <a:sym typeface="Rockwell Condensed"/>
        </a:defRPr>
      </a:lvl6pPr>
      <a:lvl7pPr marL="0" marR="0" indent="0" algn="l" defTabSz="3657600" rtl="0" latinLnBrk="0">
        <a:lnSpc>
          <a:spcPct val="90000"/>
        </a:lnSpc>
        <a:spcBef>
          <a:spcPts val="0"/>
        </a:spcBef>
        <a:spcAft>
          <a:spcPts val="0"/>
        </a:spcAft>
        <a:buClrTx/>
        <a:buSzTx/>
        <a:buFontTx/>
        <a:buNone/>
        <a:tabLst/>
        <a:defRPr sz="16800" b="0" i="0" u="none" strike="noStrike" cap="all" spc="0" baseline="0">
          <a:blipFill rotWithShape="1">
            <a:blip r:embed="rId12"/>
            <a:srcRect/>
            <a:tile tx="0" ty="0" sx="100000" sy="100000" flip="none" algn="tl"/>
          </a:blipFill>
          <a:uFillTx/>
          <a:latin typeface="Rockwell Condensed"/>
          <a:ea typeface="Rockwell Condensed"/>
          <a:cs typeface="Rockwell Condensed"/>
          <a:sym typeface="Rockwell Condensed"/>
        </a:defRPr>
      </a:lvl7pPr>
      <a:lvl8pPr marL="0" marR="0" indent="0" algn="l" defTabSz="3657600" rtl="0" latinLnBrk="0">
        <a:lnSpc>
          <a:spcPct val="90000"/>
        </a:lnSpc>
        <a:spcBef>
          <a:spcPts val="0"/>
        </a:spcBef>
        <a:spcAft>
          <a:spcPts val="0"/>
        </a:spcAft>
        <a:buClrTx/>
        <a:buSzTx/>
        <a:buFontTx/>
        <a:buNone/>
        <a:tabLst/>
        <a:defRPr sz="16800" b="0" i="0" u="none" strike="noStrike" cap="all" spc="0" baseline="0">
          <a:blipFill rotWithShape="1">
            <a:blip r:embed="rId12"/>
            <a:srcRect/>
            <a:tile tx="0" ty="0" sx="100000" sy="100000" flip="none" algn="tl"/>
          </a:blipFill>
          <a:uFillTx/>
          <a:latin typeface="Rockwell Condensed"/>
          <a:ea typeface="Rockwell Condensed"/>
          <a:cs typeface="Rockwell Condensed"/>
          <a:sym typeface="Rockwell Condensed"/>
        </a:defRPr>
      </a:lvl8pPr>
      <a:lvl9pPr marL="0" marR="0" indent="0" algn="l" defTabSz="3657600" rtl="0" latinLnBrk="0">
        <a:lnSpc>
          <a:spcPct val="90000"/>
        </a:lnSpc>
        <a:spcBef>
          <a:spcPts val="0"/>
        </a:spcBef>
        <a:spcAft>
          <a:spcPts val="0"/>
        </a:spcAft>
        <a:buClrTx/>
        <a:buSzTx/>
        <a:buFontTx/>
        <a:buNone/>
        <a:tabLst/>
        <a:defRPr sz="16800" b="0" i="0" u="none" strike="noStrike" cap="all" spc="0" baseline="0">
          <a:blipFill rotWithShape="1">
            <a:blip r:embed="rId12"/>
            <a:srcRect/>
            <a:tile tx="0" ty="0" sx="100000" sy="100000" flip="none" algn="tl"/>
          </a:blipFill>
          <a:uFillTx/>
          <a:latin typeface="Rockwell Condensed"/>
          <a:ea typeface="Rockwell Condensed"/>
          <a:cs typeface="Rockwell Condensed"/>
          <a:sym typeface="Rockwell Condensed"/>
        </a:defRPr>
      </a:lvl9pPr>
    </p:titleStyle>
    <p:bodyStyle>
      <a:lvl1pPr marL="731519" marR="0" indent="-731519" algn="l" defTabSz="3657600" rtl="0" latinLnBrk="0">
        <a:lnSpc>
          <a:spcPct val="90000"/>
        </a:lnSpc>
        <a:spcBef>
          <a:spcPts val="4800"/>
        </a:spcBef>
        <a:spcAft>
          <a:spcPts val="0"/>
        </a:spcAft>
        <a:buClr>
          <a:srgbClr val="9E3611"/>
        </a:buClr>
        <a:buSzPct val="85000"/>
        <a:buFontTx/>
        <a:buChar char="▪"/>
        <a:tabLst/>
        <a:defRPr sz="8000" b="0" i="0" u="none" strike="noStrike" cap="none" spc="0" baseline="0">
          <a:solidFill>
            <a:srgbClr val="000000"/>
          </a:solidFill>
          <a:uFillTx/>
          <a:latin typeface="Rockwell"/>
          <a:ea typeface="Rockwell"/>
          <a:cs typeface="Rockwell"/>
          <a:sym typeface="Rockwell"/>
        </a:defRPr>
      </a:lvl1pPr>
      <a:lvl2pPr marL="1910079" marR="0" indent="-812799" algn="l" defTabSz="3657600" rtl="0" latinLnBrk="0">
        <a:lnSpc>
          <a:spcPct val="90000"/>
        </a:lnSpc>
        <a:spcBef>
          <a:spcPts val="4800"/>
        </a:spcBef>
        <a:spcAft>
          <a:spcPts val="0"/>
        </a:spcAft>
        <a:buClr>
          <a:srgbClr val="9E3611"/>
        </a:buClr>
        <a:buSzPct val="85000"/>
        <a:buFontTx/>
        <a:buChar char="▪"/>
        <a:tabLst/>
        <a:defRPr sz="8000" b="0" i="0" u="none" strike="noStrike" cap="none" spc="0" baseline="0">
          <a:solidFill>
            <a:srgbClr val="000000"/>
          </a:solidFill>
          <a:uFillTx/>
          <a:latin typeface="Rockwell"/>
          <a:ea typeface="Rockwell"/>
          <a:cs typeface="Rockwell"/>
          <a:sym typeface="Rockwell"/>
        </a:defRPr>
      </a:lvl2pPr>
      <a:lvl3pPr marL="3108959" marR="0" indent="-914400" algn="l" defTabSz="3657600" rtl="0" latinLnBrk="0">
        <a:lnSpc>
          <a:spcPct val="90000"/>
        </a:lnSpc>
        <a:spcBef>
          <a:spcPts val="4800"/>
        </a:spcBef>
        <a:spcAft>
          <a:spcPts val="0"/>
        </a:spcAft>
        <a:buClr>
          <a:srgbClr val="9E3611"/>
        </a:buClr>
        <a:buSzPct val="85000"/>
        <a:buFontTx/>
        <a:buChar char="▪"/>
        <a:tabLst/>
        <a:defRPr sz="8000" b="0" i="0" u="none" strike="noStrike" cap="none" spc="0" baseline="0">
          <a:solidFill>
            <a:srgbClr val="000000"/>
          </a:solidFill>
          <a:uFillTx/>
          <a:latin typeface="Rockwell"/>
          <a:ea typeface="Rockwell"/>
          <a:cs typeface="Rockwell"/>
          <a:sym typeface="Rockwell"/>
        </a:defRPr>
      </a:lvl3pPr>
      <a:lvl4pPr marL="4206239" marR="0" indent="-914400" algn="l" defTabSz="3657600" rtl="0" latinLnBrk="0">
        <a:lnSpc>
          <a:spcPct val="90000"/>
        </a:lnSpc>
        <a:spcBef>
          <a:spcPts val="4800"/>
        </a:spcBef>
        <a:spcAft>
          <a:spcPts val="0"/>
        </a:spcAft>
        <a:buClr>
          <a:srgbClr val="9E3611"/>
        </a:buClr>
        <a:buSzPct val="85000"/>
        <a:buFontTx/>
        <a:buChar char="▪"/>
        <a:tabLst/>
        <a:defRPr sz="8000" b="0" i="0" u="none" strike="noStrike" cap="none" spc="0" baseline="0">
          <a:solidFill>
            <a:srgbClr val="000000"/>
          </a:solidFill>
          <a:uFillTx/>
          <a:latin typeface="Rockwell"/>
          <a:ea typeface="Rockwell"/>
          <a:cs typeface="Rockwell"/>
          <a:sym typeface="Rockwell"/>
        </a:defRPr>
      </a:lvl4pPr>
      <a:lvl5pPr marL="5303520" marR="0" indent="-914400" algn="l" defTabSz="3657600" rtl="0" latinLnBrk="0">
        <a:lnSpc>
          <a:spcPct val="90000"/>
        </a:lnSpc>
        <a:spcBef>
          <a:spcPts val="4800"/>
        </a:spcBef>
        <a:spcAft>
          <a:spcPts val="0"/>
        </a:spcAft>
        <a:buClr>
          <a:srgbClr val="9E3611"/>
        </a:buClr>
        <a:buSzPct val="85000"/>
        <a:buFontTx/>
        <a:buChar char="▪"/>
        <a:tabLst/>
        <a:defRPr sz="8000" b="0" i="0" u="none" strike="noStrike" cap="none" spc="0" baseline="0">
          <a:solidFill>
            <a:srgbClr val="000000"/>
          </a:solidFill>
          <a:uFillTx/>
          <a:latin typeface="Rockwell"/>
          <a:ea typeface="Rockwell"/>
          <a:cs typeface="Rockwell"/>
          <a:sym typeface="Rockwell"/>
        </a:defRPr>
      </a:lvl5pPr>
      <a:lvl6pPr marL="6628600" marR="0" indent="-1143000" algn="l" defTabSz="3657600" rtl="0" latinLnBrk="0">
        <a:lnSpc>
          <a:spcPct val="90000"/>
        </a:lnSpc>
        <a:spcBef>
          <a:spcPts val="4800"/>
        </a:spcBef>
        <a:spcAft>
          <a:spcPts val="0"/>
        </a:spcAft>
        <a:buClr>
          <a:srgbClr val="9E3611"/>
        </a:buClr>
        <a:buSzPct val="85000"/>
        <a:buFontTx/>
        <a:buChar char="▪"/>
        <a:tabLst/>
        <a:defRPr sz="8000" b="0" i="0" u="none" strike="noStrike" cap="none" spc="0" baseline="0">
          <a:solidFill>
            <a:srgbClr val="000000"/>
          </a:solidFill>
          <a:uFillTx/>
          <a:latin typeface="Rockwell"/>
          <a:ea typeface="Rockwell"/>
          <a:cs typeface="Rockwell"/>
          <a:sym typeface="Rockwell"/>
        </a:defRPr>
      </a:lvl6pPr>
      <a:lvl7pPr marL="7828599" marR="0" indent="-1143000" algn="l" defTabSz="3657600" rtl="0" latinLnBrk="0">
        <a:lnSpc>
          <a:spcPct val="90000"/>
        </a:lnSpc>
        <a:spcBef>
          <a:spcPts val="4800"/>
        </a:spcBef>
        <a:spcAft>
          <a:spcPts val="0"/>
        </a:spcAft>
        <a:buClr>
          <a:srgbClr val="9E3611"/>
        </a:buClr>
        <a:buSzPct val="85000"/>
        <a:buFontTx/>
        <a:buChar char="▪"/>
        <a:tabLst/>
        <a:defRPr sz="8000" b="0" i="0" u="none" strike="noStrike" cap="none" spc="0" baseline="0">
          <a:solidFill>
            <a:srgbClr val="000000"/>
          </a:solidFill>
          <a:uFillTx/>
          <a:latin typeface="Rockwell"/>
          <a:ea typeface="Rockwell"/>
          <a:cs typeface="Rockwell"/>
          <a:sym typeface="Rockwell"/>
        </a:defRPr>
      </a:lvl7pPr>
      <a:lvl8pPr marL="9028600" marR="0" indent="-1143000" algn="l" defTabSz="3657600" rtl="0" latinLnBrk="0">
        <a:lnSpc>
          <a:spcPct val="90000"/>
        </a:lnSpc>
        <a:spcBef>
          <a:spcPts val="4800"/>
        </a:spcBef>
        <a:spcAft>
          <a:spcPts val="0"/>
        </a:spcAft>
        <a:buClr>
          <a:srgbClr val="9E3611"/>
        </a:buClr>
        <a:buSzPct val="85000"/>
        <a:buFontTx/>
        <a:buChar char="▪"/>
        <a:tabLst/>
        <a:defRPr sz="8000" b="0" i="0" u="none" strike="noStrike" cap="none" spc="0" baseline="0">
          <a:solidFill>
            <a:srgbClr val="000000"/>
          </a:solidFill>
          <a:uFillTx/>
          <a:latin typeface="Rockwell"/>
          <a:ea typeface="Rockwell"/>
          <a:cs typeface="Rockwell"/>
          <a:sym typeface="Rockwell"/>
        </a:defRPr>
      </a:lvl8pPr>
      <a:lvl9pPr marL="10228599" marR="0" indent="-1143000" algn="l" defTabSz="3657600" rtl="0" latinLnBrk="0">
        <a:lnSpc>
          <a:spcPct val="90000"/>
        </a:lnSpc>
        <a:spcBef>
          <a:spcPts val="4800"/>
        </a:spcBef>
        <a:spcAft>
          <a:spcPts val="0"/>
        </a:spcAft>
        <a:buClr>
          <a:srgbClr val="9E3611"/>
        </a:buClr>
        <a:buSzPct val="85000"/>
        <a:buFontTx/>
        <a:buChar char="▪"/>
        <a:tabLst/>
        <a:defRPr sz="8000" b="0" i="0" u="none" strike="noStrike" cap="none" spc="0" baseline="0">
          <a:solidFill>
            <a:srgbClr val="000000"/>
          </a:solidFill>
          <a:uFillTx/>
          <a:latin typeface="Rockwell"/>
          <a:ea typeface="Rockwell"/>
          <a:cs typeface="Rockwell"/>
          <a:sym typeface="Rockwell"/>
        </a:defRPr>
      </a:lvl9pPr>
    </p:bodyStyle>
    <p:otherStyle>
      <a:lvl1pPr marL="0" marR="0" indent="0" algn="r" defTabSz="914400" rtl="0" latinLnBrk="0">
        <a:lnSpc>
          <a:spcPct val="100000"/>
        </a:lnSpc>
        <a:spcBef>
          <a:spcPts val="0"/>
        </a:spcBef>
        <a:spcAft>
          <a:spcPts val="0"/>
        </a:spcAft>
        <a:buClrTx/>
        <a:buSzTx/>
        <a:buFontTx/>
        <a:buNone/>
        <a:tabLst/>
        <a:defRPr sz="4400" b="0" i="0" u="none" strike="noStrike" cap="none" spc="-280" baseline="0">
          <a:solidFill>
            <a:schemeClr val="tx1"/>
          </a:solidFill>
          <a:uFillTx/>
          <a:latin typeface="+mn-lt"/>
          <a:ea typeface="+mn-ea"/>
          <a:cs typeface="+mn-cs"/>
          <a:sym typeface="Rockwell Bold"/>
        </a:defRPr>
      </a:lvl1pPr>
      <a:lvl2pPr marL="0" marR="0" indent="457200" algn="r" defTabSz="914400" rtl="0" latinLnBrk="0">
        <a:lnSpc>
          <a:spcPct val="100000"/>
        </a:lnSpc>
        <a:spcBef>
          <a:spcPts val="0"/>
        </a:spcBef>
        <a:spcAft>
          <a:spcPts val="0"/>
        </a:spcAft>
        <a:buClrTx/>
        <a:buSzTx/>
        <a:buFontTx/>
        <a:buNone/>
        <a:tabLst/>
        <a:defRPr sz="4400" b="0" i="0" u="none" strike="noStrike" cap="none" spc="-280" baseline="0">
          <a:solidFill>
            <a:schemeClr val="tx1"/>
          </a:solidFill>
          <a:uFillTx/>
          <a:latin typeface="+mn-lt"/>
          <a:ea typeface="+mn-ea"/>
          <a:cs typeface="+mn-cs"/>
          <a:sym typeface="Rockwell Bold"/>
        </a:defRPr>
      </a:lvl2pPr>
      <a:lvl3pPr marL="0" marR="0" indent="914400" algn="r" defTabSz="914400" rtl="0" latinLnBrk="0">
        <a:lnSpc>
          <a:spcPct val="100000"/>
        </a:lnSpc>
        <a:spcBef>
          <a:spcPts val="0"/>
        </a:spcBef>
        <a:spcAft>
          <a:spcPts val="0"/>
        </a:spcAft>
        <a:buClrTx/>
        <a:buSzTx/>
        <a:buFontTx/>
        <a:buNone/>
        <a:tabLst/>
        <a:defRPr sz="4400" b="0" i="0" u="none" strike="noStrike" cap="none" spc="-280" baseline="0">
          <a:solidFill>
            <a:schemeClr val="tx1"/>
          </a:solidFill>
          <a:uFillTx/>
          <a:latin typeface="+mn-lt"/>
          <a:ea typeface="+mn-ea"/>
          <a:cs typeface="+mn-cs"/>
          <a:sym typeface="Rockwell Bold"/>
        </a:defRPr>
      </a:lvl3pPr>
      <a:lvl4pPr marL="0" marR="0" indent="1371600" algn="r" defTabSz="914400" rtl="0" latinLnBrk="0">
        <a:lnSpc>
          <a:spcPct val="100000"/>
        </a:lnSpc>
        <a:spcBef>
          <a:spcPts val="0"/>
        </a:spcBef>
        <a:spcAft>
          <a:spcPts val="0"/>
        </a:spcAft>
        <a:buClrTx/>
        <a:buSzTx/>
        <a:buFontTx/>
        <a:buNone/>
        <a:tabLst/>
        <a:defRPr sz="4400" b="0" i="0" u="none" strike="noStrike" cap="none" spc="-280" baseline="0">
          <a:solidFill>
            <a:schemeClr val="tx1"/>
          </a:solidFill>
          <a:uFillTx/>
          <a:latin typeface="+mn-lt"/>
          <a:ea typeface="+mn-ea"/>
          <a:cs typeface="+mn-cs"/>
          <a:sym typeface="Rockwell Bold"/>
        </a:defRPr>
      </a:lvl4pPr>
      <a:lvl5pPr marL="0" marR="0" indent="1828800" algn="r" defTabSz="914400" rtl="0" latinLnBrk="0">
        <a:lnSpc>
          <a:spcPct val="100000"/>
        </a:lnSpc>
        <a:spcBef>
          <a:spcPts val="0"/>
        </a:spcBef>
        <a:spcAft>
          <a:spcPts val="0"/>
        </a:spcAft>
        <a:buClrTx/>
        <a:buSzTx/>
        <a:buFontTx/>
        <a:buNone/>
        <a:tabLst/>
        <a:defRPr sz="4400" b="0" i="0" u="none" strike="noStrike" cap="none" spc="-280" baseline="0">
          <a:solidFill>
            <a:schemeClr val="tx1"/>
          </a:solidFill>
          <a:uFillTx/>
          <a:latin typeface="+mn-lt"/>
          <a:ea typeface="+mn-ea"/>
          <a:cs typeface="+mn-cs"/>
          <a:sym typeface="Rockwell Bold"/>
        </a:defRPr>
      </a:lvl5pPr>
      <a:lvl6pPr marL="0" marR="0" indent="2286000" algn="r" defTabSz="914400" rtl="0" latinLnBrk="0">
        <a:lnSpc>
          <a:spcPct val="100000"/>
        </a:lnSpc>
        <a:spcBef>
          <a:spcPts val="0"/>
        </a:spcBef>
        <a:spcAft>
          <a:spcPts val="0"/>
        </a:spcAft>
        <a:buClrTx/>
        <a:buSzTx/>
        <a:buFontTx/>
        <a:buNone/>
        <a:tabLst/>
        <a:defRPr sz="4400" b="0" i="0" u="none" strike="noStrike" cap="none" spc="-280" baseline="0">
          <a:solidFill>
            <a:schemeClr val="tx1"/>
          </a:solidFill>
          <a:uFillTx/>
          <a:latin typeface="+mn-lt"/>
          <a:ea typeface="+mn-ea"/>
          <a:cs typeface="+mn-cs"/>
          <a:sym typeface="Rockwell Bold"/>
        </a:defRPr>
      </a:lvl6pPr>
      <a:lvl7pPr marL="0" marR="0" indent="2743200" algn="r" defTabSz="914400" rtl="0" latinLnBrk="0">
        <a:lnSpc>
          <a:spcPct val="100000"/>
        </a:lnSpc>
        <a:spcBef>
          <a:spcPts val="0"/>
        </a:spcBef>
        <a:spcAft>
          <a:spcPts val="0"/>
        </a:spcAft>
        <a:buClrTx/>
        <a:buSzTx/>
        <a:buFontTx/>
        <a:buNone/>
        <a:tabLst/>
        <a:defRPr sz="4400" b="0" i="0" u="none" strike="noStrike" cap="none" spc="-280" baseline="0">
          <a:solidFill>
            <a:schemeClr val="tx1"/>
          </a:solidFill>
          <a:uFillTx/>
          <a:latin typeface="+mn-lt"/>
          <a:ea typeface="+mn-ea"/>
          <a:cs typeface="+mn-cs"/>
          <a:sym typeface="Rockwell Bold"/>
        </a:defRPr>
      </a:lvl7pPr>
      <a:lvl8pPr marL="0" marR="0" indent="3200400" algn="r" defTabSz="914400" rtl="0" latinLnBrk="0">
        <a:lnSpc>
          <a:spcPct val="100000"/>
        </a:lnSpc>
        <a:spcBef>
          <a:spcPts val="0"/>
        </a:spcBef>
        <a:spcAft>
          <a:spcPts val="0"/>
        </a:spcAft>
        <a:buClrTx/>
        <a:buSzTx/>
        <a:buFontTx/>
        <a:buNone/>
        <a:tabLst/>
        <a:defRPr sz="4400" b="0" i="0" u="none" strike="noStrike" cap="none" spc="-280" baseline="0">
          <a:solidFill>
            <a:schemeClr val="tx1"/>
          </a:solidFill>
          <a:uFillTx/>
          <a:latin typeface="+mn-lt"/>
          <a:ea typeface="+mn-ea"/>
          <a:cs typeface="+mn-cs"/>
          <a:sym typeface="Rockwell Bold"/>
        </a:defRPr>
      </a:lvl8pPr>
      <a:lvl9pPr marL="0" marR="0" indent="3657600" algn="r" defTabSz="914400" rtl="0" latinLnBrk="0">
        <a:lnSpc>
          <a:spcPct val="100000"/>
        </a:lnSpc>
        <a:spcBef>
          <a:spcPts val="0"/>
        </a:spcBef>
        <a:spcAft>
          <a:spcPts val="0"/>
        </a:spcAft>
        <a:buClrTx/>
        <a:buSzTx/>
        <a:buFontTx/>
        <a:buNone/>
        <a:tabLst/>
        <a:defRPr sz="4400" b="0" i="0" u="none" strike="noStrike" cap="none" spc="-280" baseline="0">
          <a:solidFill>
            <a:schemeClr val="tx1"/>
          </a:solidFill>
          <a:uFillTx/>
          <a:latin typeface="+mn-lt"/>
          <a:ea typeface="+mn-ea"/>
          <a:cs typeface="+mn-cs"/>
          <a:sym typeface="Rockwell Bold"/>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TextBox 42"/>
          <p:cNvSpPr/>
          <p:nvPr/>
        </p:nvSpPr>
        <p:spPr>
          <a:xfrm>
            <a:off x="33215612" y="24809591"/>
            <a:ext cx="2945727" cy="2189273"/>
          </a:xfrm>
          <a:prstGeom prst="rect">
            <a:avLst/>
          </a:prstGeom>
          <a:solidFill>
            <a:srgbClr val="FFFFFF"/>
          </a:solidFill>
          <a:ln w="12700">
            <a:miter lim="400000"/>
          </a:ln>
        </p:spPr>
        <p:txBody>
          <a:bodyPr lIns="45719" rIns="45719"/>
          <a:lstStyle/>
          <a:p>
            <a:endParaRPr/>
          </a:p>
        </p:txBody>
      </p:sp>
      <p:sp>
        <p:nvSpPr>
          <p:cNvPr id="116" name="Google Shape;89;p1"/>
          <p:cNvSpPr txBox="1"/>
          <p:nvPr/>
        </p:nvSpPr>
        <p:spPr>
          <a:xfrm>
            <a:off x="12363458" y="14042018"/>
            <a:ext cx="12245460" cy="7894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5604" tIns="55604" rIns="55604" bIns="55604">
            <a:spAutoFit/>
          </a:bodyPr>
          <a:lstStyle>
            <a:lvl1pPr>
              <a:defRPr sz="4400">
                <a:solidFill>
                  <a:srgbClr val="9E3611"/>
                </a:solidFill>
                <a:latin typeface="Times New Roman"/>
                <a:ea typeface="Times New Roman"/>
                <a:cs typeface="Times New Roman"/>
                <a:sym typeface="Times New Roman"/>
              </a:defRPr>
            </a:lvl1pPr>
          </a:lstStyle>
          <a:p>
            <a:r>
              <a:rPr dirty="0"/>
              <a:t>MAPT </a:t>
            </a:r>
            <a:r>
              <a:rPr lang="en-US" dirty="0"/>
              <a:t>K</a:t>
            </a:r>
            <a:r>
              <a:rPr dirty="0"/>
              <a:t>nockdown </a:t>
            </a:r>
            <a:r>
              <a:rPr lang="en-US" dirty="0"/>
              <a:t>S</a:t>
            </a:r>
            <a:r>
              <a:rPr dirty="0"/>
              <a:t>ensitizes </a:t>
            </a:r>
            <a:r>
              <a:rPr lang="en-US" dirty="0"/>
              <a:t>C</a:t>
            </a:r>
            <a:r>
              <a:rPr dirty="0"/>
              <a:t>ells to Paclitaxel</a:t>
            </a:r>
          </a:p>
        </p:txBody>
      </p:sp>
      <p:sp>
        <p:nvSpPr>
          <p:cNvPr id="117" name="Google Shape;90;p1"/>
          <p:cNvSpPr txBox="1"/>
          <p:nvPr/>
        </p:nvSpPr>
        <p:spPr>
          <a:xfrm>
            <a:off x="24635287" y="2572897"/>
            <a:ext cx="11730790" cy="1343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5604" tIns="55604" rIns="55604" bIns="55604">
            <a:spAutoFit/>
          </a:bodyPr>
          <a:lstStyle>
            <a:lvl1pPr>
              <a:defRPr sz="3600">
                <a:solidFill>
                  <a:srgbClr val="9E3611"/>
                </a:solidFill>
                <a:latin typeface="Times New Roman"/>
                <a:ea typeface="Times New Roman"/>
                <a:cs typeface="Times New Roman"/>
                <a:sym typeface="Times New Roman"/>
              </a:defRPr>
            </a:lvl1pPr>
          </a:lstStyle>
          <a:p>
            <a:r>
              <a:rPr sz="4000" dirty="0"/>
              <a:t>Knockdown induces </a:t>
            </a:r>
            <a:r>
              <a:rPr lang="en-US" sz="4000" dirty="0"/>
              <a:t>M</a:t>
            </a:r>
            <a:r>
              <a:rPr sz="4000" dirty="0"/>
              <a:t>orphological </a:t>
            </a:r>
            <a:r>
              <a:rPr lang="en-US" sz="4000" dirty="0"/>
              <a:t>C</a:t>
            </a:r>
            <a:r>
              <a:rPr sz="4000" dirty="0"/>
              <a:t>hanges </a:t>
            </a:r>
            <a:r>
              <a:rPr lang="en-US" sz="4000" dirty="0"/>
              <a:t>A</a:t>
            </a:r>
            <a:r>
              <a:rPr sz="4000" dirty="0"/>
              <a:t>fter </a:t>
            </a:r>
            <a:r>
              <a:rPr lang="en-US" sz="4000" dirty="0"/>
              <a:t>C</a:t>
            </a:r>
            <a:r>
              <a:rPr sz="4000" dirty="0"/>
              <a:t>hemotherapy </a:t>
            </a:r>
            <a:r>
              <a:rPr lang="en-US" sz="4000" dirty="0"/>
              <a:t>E</a:t>
            </a:r>
            <a:r>
              <a:rPr sz="4000" dirty="0"/>
              <a:t>xposure</a:t>
            </a:r>
          </a:p>
        </p:txBody>
      </p:sp>
      <p:sp>
        <p:nvSpPr>
          <p:cNvPr id="118" name="Google Shape;91;p1"/>
          <p:cNvSpPr txBox="1"/>
          <p:nvPr/>
        </p:nvSpPr>
        <p:spPr>
          <a:xfrm>
            <a:off x="228337" y="225825"/>
            <a:ext cx="34286752" cy="25391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gn="ctr">
              <a:defRPr sz="6000" b="1">
                <a:solidFill>
                  <a:srgbClr val="9E3611"/>
                </a:solidFill>
                <a:latin typeface="Times New Roman"/>
                <a:ea typeface="Times New Roman"/>
                <a:cs typeface="Times New Roman"/>
                <a:sym typeface="Times New Roman"/>
              </a:defRPr>
            </a:pPr>
            <a:r>
              <a:rPr dirty="0"/>
              <a:t>Investigating the Role of Neuronal Genes in Breast Cancer Metastasis and Chemotherapy</a:t>
            </a:r>
          </a:p>
          <a:p>
            <a:pPr algn="ctr">
              <a:defRPr sz="4500">
                <a:solidFill>
                  <a:srgbClr val="6D6E71"/>
                </a:solidFill>
                <a:latin typeface="Times New Roman"/>
                <a:ea typeface="Times New Roman"/>
                <a:cs typeface="Times New Roman"/>
                <a:sym typeface="Times New Roman"/>
              </a:defRPr>
            </a:pPr>
            <a:r>
              <a:rPr dirty="0"/>
              <a:t>Maia Buckwald</a:t>
            </a:r>
            <a:r>
              <a:rPr lang="en-US" baseline="30000" dirty="0"/>
              <a:t>1</a:t>
            </a:r>
            <a:r>
              <a:rPr dirty="0"/>
              <a:t>, Ariana Barreiro</a:t>
            </a:r>
            <a:r>
              <a:rPr lang="en-US" baseline="30000" dirty="0"/>
              <a:t>1</a:t>
            </a:r>
            <a:r>
              <a:rPr dirty="0"/>
              <a:t>, Kevin Lyons</a:t>
            </a:r>
            <a:r>
              <a:rPr lang="en-US" baseline="30000" dirty="0"/>
              <a:t>1</a:t>
            </a:r>
            <a:r>
              <a:rPr dirty="0"/>
              <a:t> and Madeleine Oudin</a:t>
            </a:r>
            <a:r>
              <a:rPr lang="en-US" baseline="30000" dirty="0"/>
              <a:t>1</a:t>
            </a:r>
            <a:r>
              <a:rPr dirty="0"/>
              <a:t> </a:t>
            </a:r>
          </a:p>
          <a:p>
            <a:pPr>
              <a:defRPr sz="6000" b="1">
                <a:solidFill>
                  <a:srgbClr val="9E3611"/>
                </a:solidFill>
                <a:latin typeface="Times New Roman"/>
                <a:ea typeface="Times New Roman"/>
                <a:cs typeface="Times New Roman"/>
                <a:sym typeface="Times New Roman"/>
              </a:defRPr>
            </a:pPr>
            <a:r>
              <a:rPr dirty="0"/>
              <a:t> </a:t>
            </a:r>
          </a:p>
        </p:txBody>
      </p:sp>
      <p:sp>
        <p:nvSpPr>
          <p:cNvPr id="119" name="Google Shape;92;p1"/>
          <p:cNvSpPr/>
          <p:nvPr/>
        </p:nvSpPr>
        <p:spPr>
          <a:xfrm>
            <a:off x="1500499" y="1983568"/>
            <a:ext cx="33528002" cy="75501"/>
          </a:xfrm>
          <a:prstGeom prst="line">
            <a:avLst/>
          </a:prstGeom>
          <a:ln w="12700">
            <a:solidFill>
              <a:srgbClr val="6D6E71"/>
            </a:solidFill>
          </a:ln>
        </p:spPr>
        <p:txBody>
          <a:bodyPr lIns="45719" rIns="45719"/>
          <a:lstStyle/>
          <a:p>
            <a:endParaRPr/>
          </a:p>
        </p:txBody>
      </p:sp>
      <p:sp>
        <p:nvSpPr>
          <p:cNvPr id="120" name="Google Shape;93;p1"/>
          <p:cNvSpPr/>
          <p:nvPr/>
        </p:nvSpPr>
        <p:spPr>
          <a:xfrm>
            <a:off x="12307813" y="14888982"/>
            <a:ext cx="11191945" cy="1"/>
          </a:xfrm>
          <a:prstGeom prst="line">
            <a:avLst/>
          </a:prstGeom>
          <a:ln w="12700">
            <a:solidFill>
              <a:srgbClr val="6D6E71"/>
            </a:solidFill>
          </a:ln>
        </p:spPr>
        <p:txBody>
          <a:bodyPr lIns="45719" rIns="45719"/>
          <a:lstStyle/>
          <a:p>
            <a:endParaRPr/>
          </a:p>
        </p:txBody>
      </p:sp>
      <p:grpSp>
        <p:nvGrpSpPr>
          <p:cNvPr id="125" name="Google Shape;95;p1"/>
          <p:cNvGrpSpPr/>
          <p:nvPr/>
        </p:nvGrpSpPr>
        <p:grpSpPr>
          <a:xfrm>
            <a:off x="529247" y="2385892"/>
            <a:ext cx="11292617" cy="6431754"/>
            <a:chOff x="-21517" y="0"/>
            <a:chExt cx="11292616" cy="6431753"/>
          </a:xfrm>
        </p:grpSpPr>
        <p:sp>
          <p:nvSpPr>
            <p:cNvPr id="122" name="Google Shape;96;p1"/>
            <p:cNvSpPr txBox="1"/>
            <p:nvPr/>
          </p:nvSpPr>
          <p:spPr>
            <a:xfrm>
              <a:off x="137955" y="0"/>
              <a:ext cx="10641459" cy="73517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5604" tIns="55604" rIns="55604" bIns="55604" numCol="1" anchor="t">
              <a:spAutoFit/>
            </a:bodyPr>
            <a:lstStyle>
              <a:lvl1pPr>
                <a:defRPr sz="4400">
                  <a:solidFill>
                    <a:srgbClr val="9E3611"/>
                  </a:solidFill>
                  <a:latin typeface="Times New Roman"/>
                  <a:ea typeface="Times New Roman"/>
                  <a:cs typeface="Times New Roman"/>
                  <a:sym typeface="Times New Roman"/>
                </a:defRPr>
              </a:lvl1pPr>
            </a:lstStyle>
            <a:p>
              <a:r>
                <a:rPr dirty="0"/>
                <a:t>Background</a:t>
              </a:r>
            </a:p>
          </p:txBody>
        </p:sp>
        <p:sp>
          <p:nvSpPr>
            <p:cNvPr id="123" name="Google Shape;97;p1"/>
            <p:cNvSpPr/>
            <p:nvPr/>
          </p:nvSpPr>
          <p:spPr>
            <a:xfrm>
              <a:off x="43817" y="893828"/>
              <a:ext cx="11222575" cy="37331"/>
            </a:xfrm>
            <a:prstGeom prst="line">
              <a:avLst/>
            </a:prstGeom>
            <a:noFill/>
            <a:ln w="12700" cap="flat">
              <a:solidFill>
                <a:srgbClr val="6D6E71"/>
              </a:solidFill>
              <a:prstDash val="solid"/>
              <a:round/>
            </a:ln>
            <a:effectLst/>
          </p:spPr>
          <p:txBody>
            <a:bodyPr wrap="square" lIns="45719" tIns="45719" rIns="45719" bIns="45719" numCol="1" anchor="t">
              <a:noAutofit/>
            </a:bodyPr>
            <a:lstStyle/>
            <a:p>
              <a:endParaRPr/>
            </a:p>
          </p:txBody>
        </p:sp>
        <p:sp>
          <p:nvSpPr>
            <p:cNvPr id="124" name="Google Shape;98;p1"/>
            <p:cNvSpPr txBox="1"/>
            <p:nvPr/>
          </p:nvSpPr>
          <p:spPr>
            <a:xfrm>
              <a:off x="-21517" y="1241147"/>
              <a:ext cx="11292616" cy="519060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5604" tIns="55604" rIns="55604" bIns="55604" numCol="1" anchor="t">
              <a:spAutoFit/>
            </a:bodyPr>
            <a:lstStyle/>
            <a:p>
              <a:pPr marL="560888" indent="-455060" algn="just">
                <a:buClr>
                  <a:srgbClr val="000000"/>
                </a:buClr>
                <a:buSzPts val="3300"/>
                <a:buFont typeface="Times New Roman"/>
                <a:buChar char="➔"/>
                <a:defRPr sz="3300">
                  <a:latin typeface="Times New Roman"/>
                  <a:ea typeface="Times New Roman"/>
                  <a:cs typeface="Times New Roman"/>
                  <a:sym typeface="Times New Roman"/>
                </a:defRPr>
              </a:pPr>
              <a:r>
                <a:rPr dirty="0"/>
                <a:t> 3 out of 25 women will be diagnosed with breast cancer and Triple-negative breast cancer (TNBC) is prevalent in 20% of all breast cancer diagnoses</a:t>
              </a:r>
              <a:r>
                <a:rPr baseline="30000" dirty="0"/>
                <a:t>1</a:t>
              </a:r>
              <a:r>
                <a:rPr dirty="0"/>
                <a:t>.</a:t>
              </a:r>
            </a:p>
            <a:p>
              <a:pPr marL="560888" indent="-455060" algn="just">
                <a:buClr>
                  <a:srgbClr val="000000"/>
                </a:buClr>
                <a:buSzPts val="3300"/>
                <a:buFont typeface="Times New Roman"/>
                <a:buChar char="➔"/>
                <a:defRPr sz="3300">
                  <a:latin typeface="Times New Roman"/>
                  <a:ea typeface="Times New Roman"/>
                  <a:cs typeface="Times New Roman"/>
                  <a:sym typeface="Times New Roman"/>
                </a:defRPr>
              </a:pPr>
              <a:r>
                <a:rPr dirty="0"/>
                <a:t>TNBC is characterized by a lack of targetable receptors that other subtypes express</a:t>
              </a:r>
              <a:r>
                <a:rPr baseline="30000" dirty="0"/>
                <a:t>2</a:t>
              </a:r>
              <a:r>
                <a:rPr dirty="0"/>
                <a:t>.</a:t>
              </a:r>
            </a:p>
            <a:p>
              <a:pPr marL="560888" indent="-455060" algn="just">
                <a:buClr>
                  <a:srgbClr val="000000"/>
                </a:buClr>
                <a:buSzPts val="3300"/>
                <a:buFont typeface="Times New Roman"/>
                <a:buChar char="➔"/>
                <a:defRPr sz="3300" b="1">
                  <a:solidFill>
                    <a:schemeClr val="accent1"/>
                  </a:solidFill>
                  <a:latin typeface="Times New Roman"/>
                  <a:ea typeface="Times New Roman"/>
                  <a:cs typeface="Times New Roman"/>
                  <a:sym typeface="Times New Roman"/>
                </a:defRPr>
              </a:pPr>
              <a:r>
                <a:rPr dirty="0"/>
                <a:t>Neuronal markers </a:t>
              </a:r>
              <a:r>
                <a:rPr b="0" dirty="0">
                  <a:solidFill>
                    <a:srgbClr val="000000"/>
                  </a:solidFill>
                </a:rPr>
                <a:t>have been correlated with increased metastasis in lung cancer.</a:t>
              </a:r>
            </a:p>
            <a:p>
              <a:pPr marL="560888" indent="-455060" algn="just">
                <a:buClr>
                  <a:srgbClr val="000000"/>
                </a:buClr>
                <a:buSzPts val="3300"/>
                <a:buFont typeface="Times New Roman"/>
                <a:buChar char="➔"/>
                <a:defRPr sz="3300">
                  <a:latin typeface="Times New Roman"/>
                  <a:ea typeface="Times New Roman"/>
                  <a:cs typeface="Times New Roman"/>
                  <a:sym typeface="Times New Roman"/>
                </a:defRPr>
              </a:pPr>
              <a:r>
                <a:rPr dirty="0" err="1"/>
                <a:t>Oudin</a:t>
              </a:r>
              <a:r>
                <a:rPr dirty="0"/>
                <a:t> Lab identified that TUBB3 and MAPT neuronal markers are upregulated in TNBC and correlated with worst outcomes. Both genes affect microtubule dynamics</a:t>
              </a:r>
              <a:r>
                <a:rPr baseline="30000" dirty="0"/>
                <a:t>3</a:t>
              </a:r>
              <a:r>
                <a:rPr dirty="0"/>
                <a:t>. </a:t>
              </a:r>
            </a:p>
          </p:txBody>
        </p:sp>
      </p:grpSp>
      <p:grpSp>
        <p:nvGrpSpPr>
          <p:cNvPr id="129" name="Google Shape;99;p1"/>
          <p:cNvGrpSpPr/>
          <p:nvPr/>
        </p:nvGrpSpPr>
        <p:grpSpPr>
          <a:xfrm>
            <a:off x="420850" y="13260651"/>
            <a:ext cx="11538710" cy="2246593"/>
            <a:chOff x="-15663" y="184169"/>
            <a:chExt cx="11538709" cy="2246592"/>
          </a:xfrm>
        </p:grpSpPr>
        <p:sp>
          <p:nvSpPr>
            <p:cNvPr id="126" name="Google Shape;100;p1"/>
            <p:cNvSpPr txBox="1"/>
            <p:nvPr/>
          </p:nvSpPr>
          <p:spPr>
            <a:xfrm>
              <a:off x="26686" y="184169"/>
              <a:ext cx="10641459" cy="73517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5604" tIns="55604" rIns="55604" bIns="55604" numCol="1" anchor="t">
              <a:spAutoFit/>
            </a:bodyPr>
            <a:lstStyle>
              <a:lvl1pPr>
                <a:defRPr sz="4400">
                  <a:solidFill>
                    <a:srgbClr val="9E3611"/>
                  </a:solidFill>
                  <a:latin typeface="Times New Roman"/>
                  <a:ea typeface="Times New Roman"/>
                  <a:cs typeface="Times New Roman"/>
                  <a:sym typeface="Times New Roman"/>
                </a:defRPr>
              </a:lvl1pPr>
            </a:lstStyle>
            <a:p>
              <a:r>
                <a:rPr dirty="0"/>
                <a:t>Objective</a:t>
              </a:r>
            </a:p>
          </p:txBody>
        </p:sp>
        <p:sp>
          <p:nvSpPr>
            <p:cNvPr id="127" name="Google Shape;101;p1"/>
            <p:cNvSpPr/>
            <p:nvPr/>
          </p:nvSpPr>
          <p:spPr>
            <a:xfrm flipV="1">
              <a:off x="0" y="937582"/>
              <a:ext cx="11342252" cy="4740"/>
            </a:xfrm>
            <a:prstGeom prst="line">
              <a:avLst/>
            </a:prstGeom>
            <a:noFill/>
            <a:ln w="12700" cap="flat">
              <a:solidFill>
                <a:srgbClr val="6D6E71"/>
              </a:solidFill>
              <a:prstDash val="solid"/>
              <a:round/>
            </a:ln>
            <a:effectLst/>
          </p:spPr>
          <p:txBody>
            <a:bodyPr wrap="square" lIns="45719" tIns="45719" rIns="45719" bIns="45719" numCol="1" anchor="t">
              <a:noAutofit/>
            </a:bodyPr>
            <a:lstStyle/>
            <a:p>
              <a:endParaRPr/>
            </a:p>
          </p:txBody>
        </p:sp>
        <p:sp>
          <p:nvSpPr>
            <p:cNvPr id="128" name="Google Shape;102;p1"/>
            <p:cNvSpPr txBox="1"/>
            <p:nvPr/>
          </p:nvSpPr>
          <p:spPr>
            <a:xfrm>
              <a:off x="-15663" y="927656"/>
              <a:ext cx="11538709" cy="150310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5604" tIns="55604" rIns="55604" bIns="55604" numCol="1" anchor="t">
              <a:spAutoFit/>
            </a:bodyPr>
            <a:lstStyle>
              <a:lvl1pPr algn="just">
                <a:defRPr sz="3300">
                  <a:latin typeface="Times New Roman"/>
                  <a:ea typeface="Times New Roman"/>
                  <a:cs typeface="Times New Roman"/>
                  <a:sym typeface="Times New Roman"/>
                </a:defRPr>
              </a:lvl1pPr>
            </a:lstStyle>
            <a:p>
              <a:r>
                <a:rPr dirty="0"/>
                <a:t>To optimize a gene knockdown platform to study TUBB3 and MAPT neuronal gene expression effect in metastasis and chemotherapy sensitivity in human TNBC cells.</a:t>
              </a:r>
            </a:p>
          </p:txBody>
        </p:sp>
      </p:grpSp>
      <p:pic>
        <p:nvPicPr>
          <p:cNvPr id="130" name="Google Shape;103;p1" descr="Google Shape;103;p1"/>
          <p:cNvPicPr>
            <a:picLocks noChangeAspect="1"/>
          </p:cNvPicPr>
          <p:nvPr/>
        </p:nvPicPr>
        <p:blipFill>
          <a:blip r:embed="rId3"/>
          <a:stretch>
            <a:fillRect/>
          </a:stretch>
        </p:blipFill>
        <p:spPr>
          <a:xfrm>
            <a:off x="32824123" y="505886"/>
            <a:ext cx="2717789" cy="1240937"/>
          </a:xfrm>
          <a:prstGeom prst="rect">
            <a:avLst/>
          </a:prstGeom>
          <a:ln w="12700">
            <a:miter lim="400000"/>
          </a:ln>
        </p:spPr>
      </p:pic>
      <p:sp>
        <p:nvSpPr>
          <p:cNvPr id="131" name="Google Shape;104;p1"/>
          <p:cNvSpPr txBox="1"/>
          <p:nvPr/>
        </p:nvSpPr>
        <p:spPr>
          <a:xfrm>
            <a:off x="24964149" y="22529980"/>
            <a:ext cx="8930209" cy="7351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5604" tIns="55604" rIns="55604" bIns="55604">
            <a:spAutoFit/>
          </a:bodyPr>
          <a:lstStyle>
            <a:lvl1pPr>
              <a:defRPr sz="4400">
                <a:solidFill>
                  <a:srgbClr val="9E3611"/>
                </a:solidFill>
                <a:latin typeface="Times New Roman"/>
                <a:ea typeface="Times New Roman"/>
                <a:cs typeface="Times New Roman"/>
                <a:sym typeface="Times New Roman"/>
              </a:defRPr>
            </a:lvl1pPr>
          </a:lstStyle>
          <a:p>
            <a:r>
              <a:rPr dirty="0"/>
              <a:t>Future Directions</a:t>
            </a:r>
          </a:p>
        </p:txBody>
      </p:sp>
      <p:sp>
        <p:nvSpPr>
          <p:cNvPr id="134" name="Google Shape;107;p1"/>
          <p:cNvSpPr txBox="1"/>
          <p:nvPr/>
        </p:nvSpPr>
        <p:spPr>
          <a:xfrm>
            <a:off x="12310608" y="22566504"/>
            <a:ext cx="10641459" cy="7351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5604" tIns="55604" rIns="55604" bIns="55604">
            <a:spAutoFit/>
          </a:bodyPr>
          <a:lstStyle>
            <a:lvl1pPr>
              <a:defRPr sz="4400">
                <a:solidFill>
                  <a:srgbClr val="9E3611"/>
                </a:solidFill>
                <a:latin typeface="Times New Roman"/>
                <a:ea typeface="Times New Roman"/>
                <a:cs typeface="Times New Roman"/>
                <a:sym typeface="Times New Roman"/>
              </a:defRPr>
            </a:lvl1pPr>
          </a:lstStyle>
          <a:p>
            <a:r>
              <a:rPr dirty="0"/>
              <a:t>Results &amp; Conclusions</a:t>
            </a:r>
          </a:p>
        </p:txBody>
      </p:sp>
      <p:sp>
        <p:nvSpPr>
          <p:cNvPr id="135" name="Google Shape;108;p1"/>
          <p:cNvSpPr/>
          <p:nvPr/>
        </p:nvSpPr>
        <p:spPr>
          <a:xfrm flipV="1">
            <a:off x="12363458" y="23392211"/>
            <a:ext cx="12197337" cy="39968"/>
          </a:xfrm>
          <a:prstGeom prst="line">
            <a:avLst/>
          </a:prstGeom>
          <a:ln w="12700">
            <a:solidFill>
              <a:srgbClr val="6D6E71"/>
            </a:solidFill>
          </a:ln>
        </p:spPr>
        <p:txBody>
          <a:bodyPr lIns="45719" rIns="45719"/>
          <a:lstStyle/>
          <a:p>
            <a:endParaRPr/>
          </a:p>
        </p:txBody>
      </p:sp>
      <p:sp>
        <p:nvSpPr>
          <p:cNvPr id="136" name="Google Shape;109;p1"/>
          <p:cNvSpPr txBox="1"/>
          <p:nvPr/>
        </p:nvSpPr>
        <p:spPr>
          <a:xfrm>
            <a:off x="12267223" y="23690151"/>
            <a:ext cx="11665360" cy="33131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5604" tIns="55604" rIns="55604" bIns="55604">
            <a:spAutoFit/>
          </a:bodyPr>
          <a:lstStyle/>
          <a:p>
            <a:pPr marL="560888" indent="-439187" algn="just">
              <a:buClr>
                <a:srgbClr val="000000"/>
              </a:buClr>
              <a:buSzPts val="2600"/>
              <a:buFont typeface="Times Roman"/>
              <a:buChar char="➔"/>
              <a:defRPr sz="2600">
                <a:latin typeface="Times Roman"/>
                <a:ea typeface="Times Roman"/>
                <a:cs typeface="Times Roman"/>
                <a:sym typeface="Times Roman"/>
              </a:defRPr>
            </a:pPr>
            <a:r>
              <a:rPr dirty="0"/>
              <a:t>CRISPR knockdown of MAPT and TUBB3 resulted in permanent knockdown and significant cell behavior differences (Fig. 2)</a:t>
            </a:r>
          </a:p>
          <a:p>
            <a:pPr marL="560888" indent="-439187" algn="just">
              <a:buClr>
                <a:srgbClr val="000000"/>
              </a:buClr>
              <a:buSzPts val="2600"/>
              <a:buFont typeface="Times Roman"/>
              <a:buChar char="➔"/>
              <a:defRPr sz="2600">
                <a:latin typeface="Times Roman"/>
                <a:ea typeface="Times Roman"/>
                <a:cs typeface="Times Roman"/>
                <a:sym typeface="Times Roman"/>
              </a:defRPr>
            </a:pPr>
            <a:r>
              <a:rPr dirty="0"/>
              <a:t>MAPT knockdown sensitizes cells to paclitaxel; TUBB3 knockdown has no significant effect on chemotherapy sensitivity. Knockdown has no effect on sensitivity to doxorubicin (Fig 3).</a:t>
            </a:r>
          </a:p>
          <a:p>
            <a:pPr marL="560888" indent="-439187" algn="just">
              <a:buClr>
                <a:srgbClr val="000000"/>
              </a:buClr>
              <a:buSzPts val="2600"/>
              <a:buFont typeface="Times Roman"/>
              <a:buChar char="➔"/>
              <a:defRPr sz="2600">
                <a:latin typeface="Times Roman"/>
                <a:ea typeface="Times Roman"/>
                <a:cs typeface="Times Roman"/>
                <a:sym typeface="Times Roman"/>
              </a:defRPr>
            </a:pPr>
            <a:r>
              <a:rPr dirty="0"/>
              <a:t>TUBB3 cells gained larger form factors and larger cell areas after chemotherapy exposure. MAPT cells had longer aspect ratios and smaller form factors after chemotherapy exposure (Fig. 4)</a:t>
            </a:r>
            <a:endParaRPr lang="en-US" dirty="0"/>
          </a:p>
        </p:txBody>
      </p:sp>
      <p:grpSp>
        <p:nvGrpSpPr>
          <p:cNvPr id="140" name="Google Shape;110;p1"/>
          <p:cNvGrpSpPr/>
          <p:nvPr/>
        </p:nvGrpSpPr>
        <p:grpSpPr>
          <a:xfrm>
            <a:off x="178737" y="24721550"/>
            <a:ext cx="11831367" cy="2648081"/>
            <a:chOff x="39389" y="-223235"/>
            <a:chExt cx="11831366" cy="2648079"/>
          </a:xfrm>
        </p:grpSpPr>
        <p:sp>
          <p:nvSpPr>
            <p:cNvPr id="137" name="Google Shape;111;p1"/>
            <p:cNvSpPr txBox="1"/>
            <p:nvPr/>
          </p:nvSpPr>
          <p:spPr>
            <a:xfrm>
              <a:off x="88989" y="-223235"/>
              <a:ext cx="10042515" cy="62518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5604" tIns="55604" rIns="55604" bIns="55604" numCol="1" anchor="t">
              <a:spAutoFit/>
            </a:bodyPr>
            <a:lstStyle>
              <a:lvl1pPr>
                <a:defRPr sz="3600">
                  <a:solidFill>
                    <a:srgbClr val="9E3611"/>
                  </a:solidFill>
                  <a:latin typeface="Times New Roman"/>
                  <a:ea typeface="Times New Roman"/>
                  <a:cs typeface="Times New Roman"/>
                  <a:sym typeface="Times New Roman"/>
                </a:defRPr>
              </a:lvl1pPr>
            </a:lstStyle>
            <a:p>
              <a:r>
                <a:rPr dirty="0"/>
                <a:t>References</a:t>
              </a:r>
            </a:p>
          </p:txBody>
        </p:sp>
        <p:sp>
          <p:nvSpPr>
            <p:cNvPr id="138" name="Google Shape;112;p1"/>
            <p:cNvSpPr/>
            <p:nvPr/>
          </p:nvSpPr>
          <p:spPr>
            <a:xfrm>
              <a:off x="88989" y="477865"/>
              <a:ext cx="11373000" cy="1570"/>
            </a:xfrm>
            <a:prstGeom prst="line">
              <a:avLst/>
            </a:prstGeom>
            <a:noFill/>
            <a:ln w="12700" cap="flat">
              <a:solidFill>
                <a:srgbClr val="6D6E71"/>
              </a:solidFill>
              <a:prstDash val="solid"/>
              <a:round/>
            </a:ln>
            <a:effectLst/>
          </p:spPr>
          <p:txBody>
            <a:bodyPr wrap="square" lIns="45719" tIns="45719" rIns="45719" bIns="45719" numCol="1" anchor="t">
              <a:noAutofit/>
            </a:bodyPr>
            <a:lstStyle/>
            <a:p>
              <a:endParaRPr/>
            </a:p>
          </p:txBody>
        </p:sp>
        <p:sp>
          <p:nvSpPr>
            <p:cNvPr id="139" name="Google Shape;113;p1"/>
            <p:cNvSpPr txBox="1"/>
            <p:nvPr/>
          </p:nvSpPr>
          <p:spPr>
            <a:xfrm>
              <a:off x="39389" y="477865"/>
              <a:ext cx="11831366" cy="194697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5604" tIns="55604" rIns="55604" bIns="55604" numCol="1" anchor="t">
              <a:spAutoFit/>
            </a:bodyPr>
            <a:lstStyle/>
            <a:p>
              <a:pPr algn="just">
                <a:defRPr sz="2000">
                  <a:latin typeface="Times Roman"/>
                  <a:ea typeface="Times Roman"/>
                  <a:cs typeface="Times Roman"/>
                  <a:sym typeface="Times Roman"/>
                </a:defRPr>
              </a:pPr>
              <a:r>
                <a:rPr dirty="0"/>
                <a:t>1. </a:t>
              </a:r>
              <a:r>
                <a:rPr dirty="0" err="1">
                  <a:latin typeface="Times New Roman"/>
                  <a:ea typeface="Times New Roman"/>
                  <a:cs typeface="Times New Roman"/>
                  <a:sym typeface="Times New Roman"/>
                </a:rPr>
                <a:t>Rakha</a:t>
              </a:r>
              <a:r>
                <a:rPr dirty="0">
                  <a:latin typeface="Times New Roman"/>
                  <a:ea typeface="Times New Roman"/>
                  <a:cs typeface="Times New Roman"/>
                  <a:sym typeface="Times New Roman"/>
                </a:rPr>
                <a:t>, E. A., &amp; Chan, S. (2011). Metastatic triple-negative breast cancer. </a:t>
              </a:r>
              <a:r>
                <a:rPr i="1" dirty="0">
                  <a:latin typeface="Times New Roman"/>
                  <a:ea typeface="Times New Roman"/>
                  <a:cs typeface="Times New Roman"/>
                  <a:sym typeface="Times New Roman"/>
                </a:rPr>
                <a:t>Clin Oncol (R Coll </a:t>
              </a:r>
              <a:r>
                <a:rPr i="1" dirty="0" err="1">
                  <a:latin typeface="Times New Roman"/>
                  <a:ea typeface="Times New Roman"/>
                  <a:cs typeface="Times New Roman"/>
                  <a:sym typeface="Times New Roman"/>
                </a:rPr>
                <a:t>Radiol</a:t>
              </a:r>
              <a:r>
                <a:rPr i="1" dirty="0">
                  <a:latin typeface="Times New Roman"/>
                  <a:ea typeface="Times New Roman"/>
                  <a:cs typeface="Times New Roman"/>
                  <a:sym typeface="Times New Roman"/>
                </a:rPr>
                <a:t>), 23</a:t>
              </a:r>
              <a:r>
                <a:rPr dirty="0">
                  <a:latin typeface="Times New Roman"/>
                  <a:ea typeface="Times New Roman"/>
                  <a:cs typeface="Times New Roman"/>
                  <a:sym typeface="Times New Roman"/>
                </a:rPr>
                <a:t>(9), 587-600. doi:10.1016/j.clon.2011.03.013 PMID: 21524569</a:t>
              </a:r>
            </a:p>
            <a:p>
              <a:pPr algn="just">
                <a:defRPr sz="2000">
                  <a:latin typeface="Times Roman"/>
                  <a:ea typeface="Times Roman"/>
                  <a:cs typeface="Times Roman"/>
                  <a:sym typeface="Times Roman"/>
                </a:defRPr>
              </a:pPr>
              <a:r>
                <a:rPr dirty="0"/>
                <a:t>2. </a:t>
              </a:r>
              <a:r>
                <a:rPr dirty="0">
                  <a:solidFill>
                    <a:srgbClr val="212121"/>
                  </a:solidFill>
                  <a:latin typeface="Times New Roman"/>
                  <a:ea typeface="Times New Roman"/>
                  <a:cs typeface="Times New Roman"/>
                  <a:sym typeface="Times New Roman"/>
                </a:rPr>
                <a:t>Fan, Y., &amp; Guo, Y. (2015). Knockdown of eIF3D inhibits breast cancer cell proliferation and invasion through suppressing the </a:t>
              </a:r>
              <a:r>
                <a:rPr dirty="0" err="1">
                  <a:solidFill>
                    <a:srgbClr val="212121"/>
                  </a:solidFill>
                  <a:latin typeface="Times New Roman"/>
                  <a:ea typeface="Times New Roman"/>
                  <a:cs typeface="Times New Roman"/>
                  <a:sym typeface="Times New Roman"/>
                </a:rPr>
                <a:t>Wnt</a:t>
              </a:r>
              <a:r>
                <a:rPr dirty="0">
                  <a:solidFill>
                    <a:srgbClr val="212121"/>
                  </a:solidFill>
                  <a:latin typeface="Times New Roman"/>
                  <a:ea typeface="Times New Roman"/>
                  <a:cs typeface="Times New Roman"/>
                  <a:sym typeface="Times New Roman"/>
                </a:rPr>
                <a:t>/β-catenin signaling pathway 8(9), 10420–10427.</a:t>
              </a:r>
            </a:p>
            <a:p>
              <a:pPr algn="just">
                <a:defRPr sz="2000">
                  <a:latin typeface="Times Roman"/>
                  <a:ea typeface="Times Roman"/>
                  <a:cs typeface="Times Roman"/>
                  <a:sym typeface="Times Roman"/>
                </a:defRPr>
              </a:pPr>
              <a:r>
                <a:rPr dirty="0"/>
                <a:t>3. </a:t>
              </a:r>
              <a:r>
                <a:rPr dirty="0">
                  <a:latin typeface="Times New Roman"/>
                  <a:ea typeface="Times New Roman"/>
                  <a:cs typeface="Times New Roman"/>
                  <a:sym typeface="Times New Roman"/>
                </a:rPr>
                <a:t>Le, Thanh T. (2022). The neural identity of triple-negative breast cancer. A thesis in partial fulfillment of the requirements for the degree of Ph.D. in Biomedical Engineering.</a:t>
              </a:r>
              <a:r>
                <a:rPr i="1" dirty="0">
                  <a:latin typeface="Times New Roman"/>
                  <a:ea typeface="Times New Roman"/>
                  <a:cs typeface="Times New Roman"/>
                  <a:sym typeface="Times New Roman"/>
                </a:rPr>
                <a:t> Tufts University.</a:t>
              </a:r>
              <a:r>
                <a:rPr i="1" dirty="0"/>
                <a:t> </a:t>
              </a:r>
            </a:p>
          </p:txBody>
        </p:sp>
      </p:grpSp>
      <p:sp>
        <p:nvSpPr>
          <p:cNvPr id="141" name="Google Shape;114;p1"/>
          <p:cNvSpPr txBox="1"/>
          <p:nvPr/>
        </p:nvSpPr>
        <p:spPr>
          <a:xfrm>
            <a:off x="12363458" y="20955060"/>
            <a:ext cx="11569125" cy="15896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5604" tIns="55604" rIns="55604" bIns="55604">
            <a:spAutoFit/>
          </a:bodyPr>
          <a:lstStyle/>
          <a:p>
            <a:pPr algn="just">
              <a:defRPr sz="2400" b="1">
                <a:latin typeface="Times Roman"/>
                <a:ea typeface="Times Roman"/>
                <a:cs typeface="Times Roman"/>
                <a:sym typeface="Times Roman"/>
              </a:defRPr>
            </a:pPr>
            <a:r>
              <a:rPr dirty="0"/>
              <a:t>Figure 3: </a:t>
            </a:r>
            <a:r>
              <a:rPr b="0" dirty="0"/>
              <a:t>MAPT knockdown sensitizes MDA-MB-231 cells to </a:t>
            </a:r>
            <a:r>
              <a:rPr b="0" dirty="0" err="1"/>
              <a:t>taxane</a:t>
            </a:r>
            <a:r>
              <a:rPr b="0" dirty="0"/>
              <a:t> chemotherapy. A) Day3/Day1 viability fold change of CRISPR MAPT and TUBB3 knockdown cells after paclitaxel treatment and B) doxorubicin treatment. Each group was compared to control (</a:t>
            </a:r>
            <a:r>
              <a:rPr b="0" dirty="0" err="1"/>
              <a:t>Scr</a:t>
            </a:r>
            <a:r>
              <a:rPr b="0" dirty="0"/>
              <a:t>). </a:t>
            </a:r>
            <a:r>
              <a:rPr sz="2000" b="0" dirty="0"/>
              <a:t>Significance: two-way ANOVA (**p&lt;0.01).</a:t>
            </a:r>
          </a:p>
        </p:txBody>
      </p:sp>
      <p:sp>
        <p:nvSpPr>
          <p:cNvPr id="143" name="Google Shape;117;p1"/>
          <p:cNvSpPr txBox="1"/>
          <p:nvPr/>
        </p:nvSpPr>
        <p:spPr>
          <a:xfrm>
            <a:off x="25049528" y="24835172"/>
            <a:ext cx="10042459" cy="7351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5604" tIns="55604" rIns="55604" bIns="55604">
            <a:spAutoFit/>
          </a:bodyPr>
          <a:lstStyle>
            <a:lvl1pPr>
              <a:defRPr sz="4400">
                <a:solidFill>
                  <a:srgbClr val="9E3611"/>
                </a:solidFill>
                <a:latin typeface="Times New Roman"/>
                <a:ea typeface="Times New Roman"/>
                <a:cs typeface="Times New Roman"/>
                <a:sym typeface="Times New Roman"/>
              </a:defRPr>
            </a:lvl1pPr>
          </a:lstStyle>
          <a:p>
            <a:r>
              <a:rPr dirty="0"/>
              <a:t>Acknowledgments</a:t>
            </a:r>
          </a:p>
        </p:txBody>
      </p:sp>
      <p:sp>
        <p:nvSpPr>
          <p:cNvPr id="145" name="Google Shape;119;p1"/>
          <p:cNvSpPr txBox="1"/>
          <p:nvPr/>
        </p:nvSpPr>
        <p:spPr>
          <a:xfrm>
            <a:off x="24914158" y="25886370"/>
            <a:ext cx="11135356" cy="13126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5604" tIns="55604" rIns="55604" bIns="55604">
            <a:spAutoFit/>
          </a:bodyPr>
          <a:lstStyle>
            <a:lvl1pPr>
              <a:defRPr sz="3300">
                <a:latin typeface="Times Roman"/>
                <a:ea typeface="Times Roman"/>
                <a:cs typeface="Times Roman"/>
                <a:sym typeface="Times Roman"/>
              </a:defRPr>
            </a:lvl1pPr>
          </a:lstStyle>
          <a:p>
            <a:pPr algn="just"/>
            <a:r>
              <a:rPr sz="2600" dirty="0"/>
              <a:t>We would like to thank Professor </a:t>
            </a:r>
            <a:r>
              <a:rPr sz="2600" dirty="0" err="1"/>
              <a:t>Oudin</a:t>
            </a:r>
            <a:r>
              <a:rPr sz="2600" dirty="0"/>
              <a:t> and all of her lab for their mentorship and support. We would also like to thank Professor Kaplan, Professor Brown, and Olivia for their guidance and feedback.</a:t>
            </a:r>
          </a:p>
        </p:txBody>
      </p:sp>
      <p:sp>
        <p:nvSpPr>
          <p:cNvPr id="146" name="Google Shape;122;p1"/>
          <p:cNvSpPr txBox="1"/>
          <p:nvPr/>
        </p:nvSpPr>
        <p:spPr>
          <a:xfrm>
            <a:off x="24792408" y="17593843"/>
            <a:ext cx="8930209" cy="7351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5604" tIns="55604" rIns="55604" bIns="55604">
            <a:spAutoFit/>
          </a:bodyPr>
          <a:lstStyle>
            <a:lvl1pPr>
              <a:defRPr sz="4400">
                <a:solidFill>
                  <a:srgbClr val="9E3611"/>
                </a:solidFill>
                <a:latin typeface="Times New Roman"/>
                <a:ea typeface="Times New Roman"/>
                <a:cs typeface="Times New Roman"/>
                <a:sym typeface="Times New Roman"/>
              </a:defRPr>
            </a:lvl1pPr>
          </a:lstStyle>
          <a:p>
            <a:r>
              <a:rPr dirty="0"/>
              <a:t>Discussion</a:t>
            </a:r>
          </a:p>
        </p:txBody>
      </p:sp>
      <p:grpSp>
        <p:nvGrpSpPr>
          <p:cNvPr id="150" name="Google Shape;124;p1"/>
          <p:cNvGrpSpPr/>
          <p:nvPr/>
        </p:nvGrpSpPr>
        <p:grpSpPr>
          <a:xfrm>
            <a:off x="463199" y="15642024"/>
            <a:ext cx="11726132" cy="866487"/>
            <a:chOff x="0" y="0"/>
            <a:chExt cx="11726130" cy="866485"/>
          </a:xfrm>
        </p:grpSpPr>
        <p:sp>
          <p:nvSpPr>
            <p:cNvPr id="148" name="Google Shape;125;p1"/>
            <p:cNvSpPr txBox="1"/>
            <p:nvPr/>
          </p:nvSpPr>
          <p:spPr>
            <a:xfrm>
              <a:off x="181443" y="0"/>
              <a:ext cx="11544688" cy="73517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5604" tIns="55604" rIns="55604" bIns="55604" numCol="1" anchor="t">
              <a:spAutoFit/>
            </a:bodyPr>
            <a:lstStyle>
              <a:lvl1pPr>
                <a:defRPr sz="4400">
                  <a:solidFill>
                    <a:srgbClr val="9E3611"/>
                  </a:solidFill>
                  <a:latin typeface="Times New Roman"/>
                  <a:ea typeface="Times New Roman"/>
                  <a:cs typeface="Times New Roman"/>
                  <a:sym typeface="Times New Roman"/>
                </a:defRPr>
              </a:lvl1pPr>
            </a:lstStyle>
            <a:p>
              <a:r>
                <a:t>Project Aims</a:t>
              </a:r>
            </a:p>
          </p:txBody>
        </p:sp>
        <p:sp>
          <p:nvSpPr>
            <p:cNvPr id="149" name="Google Shape;126;p1"/>
            <p:cNvSpPr/>
            <p:nvPr/>
          </p:nvSpPr>
          <p:spPr>
            <a:xfrm>
              <a:off x="0" y="866485"/>
              <a:ext cx="11428576" cy="1"/>
            </a:xfrm>
            <a:prstGeom prst="line">
              <a:avLst/>
            </a:prstGeom>
            <a:noFill/>
            <a:ln w="12700" cap="flat">
              <a:solidFill>
                <a:srgbClr val="6D6E71"/>
              </a:solidFill>
              <a:prstDash val="solid"/>
              <a:round/>
            </a:ln>
            <a:effectLst/>
          </p:spPr>
          <p:txBody>
            <a:bodyPr wrap="square" lIns="45719" tIns="45719" rIns="45719" bIns="45719" numCol="1" anchor="t">
              <a:noAutofit/>
            </a:bodyPr>
            <a:lstStyle/>
            <a:p>
              <a:endParaRPr/>
            </a:p>
          </p:txBody>
        </p:sp>
      </p:grpSp>
      <p:sp>
        <p:nvSpPr>
          <p:cNvPr id="151" name="Google Shape;127;p1"/>
          <p:cNvSpPr txBox="1"/>
          <p:nvPr/>
        </p:nvSpPr>
        <p:spPr>
          <a:xfrm>
            <a:off x="24707518" y="18677514"/>
            <a:ext cx="11362739" cy="38671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5604" tIns="55604" rIns="55604" bIns="55604">
            <a:spAutoFit/>
          </a:bodyPr>
          <a:lstStyle/>
          <a:p>
            <a:pPr marL="560888" indent="-455060">
              <a:spcBef>
                <a:spcPts val="1200"/>
              </a:spcBef>
              <a:buClr>
                <a:srgbClr val="000000"/>
              </a:buClr>
              <a:buSzPts val="2600"/>
              <a:buFont typeface="Times Roman"/>
              <a:buChar char="➔"/>
              <a:defRPr sz="2600">
                <a:latin typeface="Times Roman"/>
                <a:ea typeface="Times Roman"/>
                <a:cs typeface="Times Roman"/>
                <a:sym typeface="Times Roman"/>
              </a:defRPr>
            </a:pPr>
            <a:r>
              <a:rPr dirty="0"/>
              <a:t>CRISPR knockdown is a more efficient tool than siRNA knockdown for studying neuronal genes MAPT and TUBB3 in TNBC cells. Genes quickly regained expression, cells became too proliferative, and data obtained was skewed by heterogeneity after siRNA knockdown.</a:t>
            </a:r>
          </a:p>
          <a:p>
            <a:pPr marL="560888" indent="-455060" algn="just">
              <a:spcBef>
                <a:spcPts val="1200"/>
              </a:spcBef>
              <a:buClr>
                <a:srgbClr val="000000"/>
              </a:buClr>
              <a:buSzPts val="2600"/>
              <a:buFont typeface="Times Roman"/>
              <a:buChar char="➔"/>
              <a:defRPr sz="2600">
                <a:latin typeface="Times Roman"/>
                <a:ea typeface="Times Roman"/>
                <a:cs typeface="Times Roman"/>
                <a:sym typeface="Times Roman"/>
              </a:defRPr>
            </a:pPr>
            <a:r>
              <a:rPr dirty="0"/>
              <a:t>Our data suggests that up regulation of MAPT plays a role in </a:t>
            </a:r>
            <a:r>
              <a:rPr dirty="0" err="1"/>
              <a:t>taxane</a:t>
            </a:r>
            <a:r>
              <a:rPr dirty="0"/>
              <a:t>-based chemotherapy resistance </a:t>
            </a:r>
          </a:p>
          <a:p>
            <a:pPr marL="560888" indent="-439187">
              <a:buClr>
                <a:srgbClr val="000000"/>
              </a:buClr>
              <a:buSzPts val="2600"/>
              <a:buFont typeface="Times Roman"/>
              <a:buChar char="➔"/>
              <a:defRPr sz="2600">
                <a:latin typeface="Times Roman"/>
                <a:ea typeface="Times Roman"/>
                <a:cs typeface="Times Roman"/>
                <a:sym typeface="Times Roman"/>
              </a:defRPr>
            </a:pPr>
            <a:r>
              <a:rPr dirty="0"/>
              <a:t>TUBB3 knockdown may increase cell metastasis susceptibility, indicated by morphological changes. MAPT knockdown decreases invasive capacity after chemotherapy (Fig 4).</a:t>
            </a:r>
          </a:p>
        </p:txBody>
      </p:sp>
      <p:sp>
        <p:nvSpPr>
          <p:cNvPr id="152" name="Google Shape;128;p1"/>
          <p:cNvSpPr txBox="1"/>
          <p:nvPr/>
        </p:nvSpPr>
        <p:spPr>
          <a:xfrm>
            <a:off x="12094620" y="2582651"/>
            <a:ext cx="12244358" cy="6970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5604" tIns="55604" rIns="55604" bIns="55604">
            <a:spAutoFit/>
          </a:bodyPr>
          <a:lstStyle>
            <a:lvl1pPr>
              <a:defRPr sz="3600">
                <a:solidFill>
                  <a:srgbClr val="9E3611"/>
                </a:solidFill>
                <a:latin typeface="Times New Roman"/>
                <a:ea typeface="Times New Roman"/>
                <a:cs typeface="Times New Roman"/>
                <a:sym typeface="Times New Roman"/>
              </a:defRPr>
            </a:lvl1pPr>
          </a:lstStyle>
          <a:p>
            <a:r>
              <a:rPr sz="3800" dirty="0"/>
              <a:t>CRISPR, </a:t>
            </a:r>
            <a:r>
              <a:rPr lang="en-US" sz="3800" dirty="0"/>
              <a:t>M</a:t>
            </a:r>
            <a:r>
              <a:rPr sz="3800" dirty="0"/>
              <a:t>ore </a:t>
            </a:r>
            <a:r>
              <a:rPr lang="en-US" sz="3800" dirty="0"/>
              <a:t>E</a:t>
            </a:r>
            <a:r>
              <a:rPr sz="3800" dirty="0"/>
              <a:t>fficient </a:t>
            </a:r>
            <a:r>
              <a:rPr lang="en-US" sz="3800" dirty="0"/>
              <a:t>T</a:t>
            </a:r>
            <a:r>
              <a:rPr sz="3800" dirty="0"/>
              <a:t>ool to </a:t>
            </a:r>
            <a:r>
              <a:rPr lang="en-US" sz="3800" dirty="0"/>
              <a:t>S</a:t>
            </a:r>
            <a:r>
              <a:rPr sz="3800" dirty="0"/>
              <a:t>tudy </a:t>
            </a:r>
            <a:r>
              <a:rPr lang="en-US" sz="3800" dirty="0"/>
              <a:t>K</a:t>
            </a:r>
            <a:r>
              <a:rPr sz="3800" dirty="0"/>
              <a:t>nockdown in </a:t>
            </a:r>
            <a:r>
              <a:rPr sz="3700" dirty="0"/>
              <a:t>TNBC</a:t>
            </a:r>
          </a:p>
        </p:txBody>
      </p:sp>
      <p:sp>
        <p:nvSpPr>
          <p:cNvPr id="154" name="Google Shape;130;p1"/>
          <p:cNvSpPr txBox="1"/>
          <p:nvPr/>
        </p:nvSpPr>
        <p:spPr>
          <a:xfrm>
            <a:off x="12363458" y="12038942"/>
            <a:ext cx="11664967" cy="20005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6187" tIns="76187" rIns="76187" bIns="76187">
            <a:spAutoFit/>
          </a:bodyPr>
          <a:lstStyle/>
          <a:p>
            <a:pPr algn="just">
              <a:defRPr sz="2400" b="1">
                <a:latin typeface="Times New Roman"/>
                <a:ea typeface="Times New Roman"/>
                <a:cs typeface="Times New Roman"/>
                <a:sym typeface="Times New Roman"/>
              </a:defRPr>
            </a:pPr>
            <a:r>
              <a:rPr dirty="0"/>
              <a:t>Figure 2: </a:t>
            </a:r>
            <a:r>
              <a:rPr b="0" dirty="0"/>
              <a:t>A) CRISPR knockdown quantification for MAPT using </a:t>
            </a:r>
            <a:r>
              <a:rPr b="0" dirty="0" err="1"/>
              <a:t>qpcr</a:t>
            </a:r>
            <a:r>
              <a:rPr b="0" dirty="0"/>
              <a:t> (left) and for TUBB3 using Western blot (right). B) SiRNA knockdown quantification for MAPT using </a:t>
            </a:r>
            <a:r>
              <a:rPr b="0" dirty="0" err="1"/>
              <a:t>qpcr</a:t>
            </a:r>
            <a:r>
              <a:rPr b="0" dirty="0"/>
              <a:t> (left) ,TUBB3 using immunostaining (right). C) 2D migration speed of 231-Scr control and CRISPR MAPT and TUBB3 knockdown and D) siRNA MAPT and TUBB3 knockdown cells. </a:t>
            </a:r>
            <a:r>
              <a:rPr sz="2000" b="0" dirty="0"/>
              <a:t>One- way ANOVA (***p&lt;0.001, ****p&lt;0.0001).</a:t>
            </a:r>
          </a:p>
        </p:txBody>
      </p:sp>
      <p:pic>
        <p:nvPicPr>
          <p:cNvPr id="155" name="Picture 6" descr="Picture 6"/>
          <p:cNvPicPr>
            <a:picLocks noChangeAspect="1"/>
          </p:cNvPicPr>
          <p:nvPr/>
        </p:nvPicPr>
        <p:blipFill>
          <a:blip r:embed="rId4"/>
          <a:srcRect t="911"/>
          <a:stretch>
            <a:fillRect/>
          </a:stretch>
        </p:blipFill>
        <p:spPr>
          <a:xfrm>
            <a:off x="47644" y="16551852"/>
            <a:ext cx="11942659" cy="8082763"/>
          </a:xfrm>
          <a:prstGeom prst="rect">
            <a:avLst/>
          </a:prstGeom>
          <a:ln w="12700">
            <a:miter lim="400000"/>
          </a:ln>
        </p:spPr>
      </p:pic>
      <p:pic>
        <p:nvPicPr>
          <p:cNvPr id="157" name="Picture 17" descr="Picture 17"/>
          <p:cNvPicPr>
            <a:picLocks noChangeAspect="1"/>
          </p:cNvPicPr>
          <p:nvPr/>
        </p:nvPicPr>
        <p:blipFill rotWithShape="1">
          <a:blip r:embed="rId5"/>
          <a:srcRect l="28814" t="6435"/>
          <a:stretch/>
        </p:blipFill>
        <p:spPr>
          <a:xfrm>
            <a:off x="529248" y="8719419"/>
            <a:ext cx="11617836" cy="3051760"/>
          </a:xfrm>
          <a:prstGeom prst="rect">
            <a:avLst/>
          </a:prstGeom>
          <a:ln w="12700">
            <a:miter lim="400000"/>
          </a:ln>
        </p:spPr>
      </p:pic>
      <p:sp>
        <p:nvSpPr>
          <p:cNvPr id="158" name="Google Shape;130;p1"/>
          <p:cNvSpPr txBox="1"/>
          <p:nvPr/>
        </p:nvSpPr>
        <p:spPr>
          <a:xfrm>
            <a:off x="420563" y="11825562"/>
            <a:ext cx="11292617" cy="12618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6187" tIns="76187" rIns="76187" bIns="76187">
            <a:spAutoFit/>
          </a:bodyPr>
          <a:lstStyle/>
          <a:p>
            <a:pPr algn="just">
              <a:defRPr sz="2400" b="1">
                <a:latin typeface="Times New Roman"/>
                <a:ea typeface="Times New Roman"/>
                <a:cs typeface="Times New Roman"/>
                <a:sym typeface="Times New Roman"/>
              </a:defRPr>
            </a:pPr>
            <a:r>
              <a:rPr dirty="0"/>
              <a:t>Figure 1: </a:t>
            </a:r>
            <a:r>
              <a:rPr b="0" dirty="0"/>
              <a:t>A) mRNA expression of neuronal genes TUBB3, CNTNAP2, SEMA4D and MAPT in human invasive ductal carcinoma versus normal breast tissue, each column represents a patient </a:t>
            </a:r>
            <a:r>
              <a:rPr sz="2800" b="0" baseline="30000" dirty="0"/>
              <a:t>3</a:t>
            </a:r>
          </a:p>
        </p:txBody>
      </p:sp>
      <p:sp>
        <p:nvSpPr>
          <p:cNvPr id="159" name="Google Shape;114;p1"/>
          <p:cNvSpPr txBox="1"/>
          <p:nvPr/>
        </p:nvSpPr>
        <p:spPr>
          <a:xfrm>
            <a:off x="24830028" y="15783827"/>
            <a:ext cx="11282773" cy="19527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5604" tIns="55604" rIns="55604" bIns="55604">
            <a:spAutoFit/>
          </a:bodyPr>
          <a:lstStyle/>
          <a:p>
            <a:pPr algn="just">
              <a:defRPr sz="2400" b="1">
                <a:latin typeface="Times Roman"/>
                <a:ea typeface="Times Roman"/>
                <a:cs typeface="Times Roman"/>
                <a:sym typeface="Times Roman"/>
              </a:defRPr>
            </a:pPr>
            <a:r>
              <a:rPr dirty="0"/>
              <a:t>Figure 4: </a:t>
            </a:r>
            <a:r>
              <a:rPr b="0" dirty="0"/>
              <a:t>Effects of chemotherapy treatment on cell morphology of TUBB3 and MAPT CRISPR knockdown cells. A) Fold change in form factor, aspect ratio, and cell area of TUBB3 knockdown cells after paclitaxel and doxorubicin treatment. B) Representative images C) Fold change in form factor, aspect ratio, and cell area of MAPT knockdown cells after paclitaxel and doxorubicin treatment. D) Representative images</a:t>
            </a:r>
          </a:p>
        </p:txBody>
      </p:sp>
      <p:pic>
        <p:nvPicPr>
          <p:cNvPr id="160" name="Picture 2" descr="Picture 2"/>
          <p:cNvPicPr>
            <a:picLocks noChangeAspect="1"/>
          </p:cNvPicPr>
          <p:nvPr/>
        </p:nvPicPr>
        <p:blipFill rotWithShape="1">
          <a:blip r:embed="rId6"/>
          <a:srcRect t="528"/>
          <a:stretch/>
        </p:blipFill>
        <p:spPr>
          <a:xfrm>
            <a:off x="12026359" y="3418618"/>
            <a:ext cx="11906224" cy="8617766"/>
          </a:xfrm>
          <a:prstGeom prst="rect">
            <a:avLst/>
          </a:prstGeom>
          <a:ln w="12700">
            <a:miter lim="400000"/>
          </a:ln>
        </p:spPr>
      </p:pic>
      <p:pic>
        <p:nvPicPr>
          <p:cNvPr id="161" name="Picture 41" descr="Picture 41"/>
          <p:cNvPicPr>
            <a:picLocks noChangeAspect="1"/>
          </p:cNvPicPr>
          <p:nvPr/>
        </p:nvPicPr>
        <p:blipFill>
          <a:blip r:embed="rId7"/>
          <a:stretch>
            <a:fillRect/>
          </a:stretch>
        </p:blipFill>
        <p:spPr>
          <a:xfrm>
            <a:off x="12005991" y="14890219"/>
            <a:ext cx="12093459" cy="5761188"/>
          </a:xfrm>
          <a:prstGeom prst="rect">
            <a:avLst/>
          </a:prstGeom>
          <a:ln w="12700">
            <a:miter lim="400000"/>
          </a:ln>
        </p:spPr>
      </p:pic>
      <p:sp>
        <p:nvSpPr>
          <p:cNvPr id="2" name="Google Shape;108;p1">
            <a:extLst>
              <a:ext uri="{FF2B5EF4-FFF2-40B4-BE49-F238E27FC236}">
                <a16:creationId xmlns:a16="http://schemas.microsoft.com/office/drawing/2014/main" id="{24CB175A-DC60-2CB8-672E-DB60CADF8D60}"/>
              </a:ext>
            </a:extLst>
          </p:cNvPr>
          <p:cNvSpPr/>
          <p:nvPr/>
        </p:nvSpPr>
        <p:spPr>
          <a:xfrm flipV="1">
            <a:off x="12189331" y="14984258"/>
            <a:ext cx="12197337" cy="39968"/>
          </a:xfrm>
          <a:prstGeom prst="line">
            <a:avLst/>
          </a:prstGeom>
          <a:ln w="12700">
            <a:solidFill>
              <a:srgbClr val="6D6E71"/>
            </a:solidFill>
          </a:ln>
        </p:spPr>
        <p:txBody>
          <a:bodyPr lIns="45719" rIns="45719"/>
          <a:lstStyle/>
          <a:p>
            <a:endParaRPr/>
          </a:p>
        </p:txBody>
      </p:sp>
      <p:sp>
        <p:nvSpPr>
          <p:cNvPr id="3" name="Google Shape;97;p1">
            <a:extLst>
              <a:ext uri="{FF2B5EF4-FFF2-40B4-BE49-F238E27FC236}">
                <a16:creationId xmlns:a16="http://schemas.microsoft.com/office/drawing/2014/main" id="{05A921B4-14CA-EA84-4545-89DF38B298B9}"/>
              </a:ext>
            </a:extLst>
          </p:cNvPr>
          <p:cNvSpPr/>
          <p:nvPr/>
        </p:nvSpPr>
        <p:spPr>
          <a:xfrm>
            <a:off x="12277182" y="3319536"/>
            <a:ext cx="11222576" cy="37331"/>
          </a:xfrm>
          <a:prstGeom prst="line">
            <a:avLst/>
          </a:prstGeom>
          <a:noFill/>
          <a:ln w="12700" cap="flat">
            <a:solidFill>
              <a:srgbClr val="6D6E71"/>
            </a:solidFill>
            <a:prstDash val="solid"/>
            <a:round/>
          </a:ln>
          <a:effectLst/>
        </p:spPr>
        <p:txBody>
          <a:bodyPr wrap="square" lIns="45719" tIns="45719" rIns="45719" bIns="45719" numCol="1" anchor="t">
            <a:noAutofit/>
          </a:bodyPr>
          <a:lstStyle/>
          <a:p>
            <a:endParaRPr/>
          </a:p>
        </p:txBody>
      </p:sp>
      <p:sp>
        <p:nvSpPr>
          <p:cNvPr id="4" name="Google Shape;97;p1">
            <a:extLst>
              <a:ext uri="{FF2B5EF4-FFF2-40B4-BE49-F238E27FC236}">
                <a16:creationId xmlns:a16="http://schemas.microsoft.com/office/drawing/2014/main" id="{B9844A7C-C6CC-D936-9FEA-6992F7FD8748}"/>
              </a:ext>
            </a:extLst>
          </p:cNvPr>
          <p:cNvSpPr/>
          <p:nvPr/>
        </p:nvSpPr>
        <p:spPr>
          <a:xfrm>
            <a:off x="24616441" y="3927811"/>
            <a:ext cx="11768483" cy="25582"/>
          </a:xfrm>
          <a:prstGeom prst="line">
            <a:avLst/>
          </a:prstGeom>
          <a:noFill/>
          <a:ln w="12700" cap="flat">
            <a:solidFill>
              <a:srgbClr val="6D6E71"/>
            </a:solidFill>
            <a:prstDash val="solid"/>
            <a:round/>
          </a:ln>
          <a:effectLst/>
        </p:spPr>
        <p:txBody>
          <a:bodyPr wrap="square" lIns="45719" tIns="45719" rIns="45719" bIns="45719" numCol="1" anchor="t">
            <a:noAutofit/>
          </a:bodyPr>
          <a:lstStyle/>
          <a:p>
            <a:endParaRPr/>
          </a:p>
        </p:txBody>
      </p:sp>
      <p:sp>
        <p:nvSpPr>
          <p:cNvPr id="5" name="Google Shape;108;p1">
            <a:extLst>
              <a:ext uri="{FF2B5EF4-FFF2-40B4-BE49-F238E27FC236}">
                <a16:creationId xmlns:a16="http://schemas.microsoft.com/office/drawing/2014/main" id="{FAEDC404-2618-039B-BC71-5734D9DCCFF3}"/>
              </a:ext>
            </a:extLst>
          </p:cNvPr>
          <p:cNvSpPr/>
          <p:nvPr/>
        </p:nvSpPr>
        <p:spPr>
          <a:xfrm>
            <a:off x="24792410" y="23422991"/>
            <a:ext cx="11362740" cy="25581"/>
          </a:xfrm>
          <a:prstGeom prst="line">
            <a:avLst/>
          </a:prstGeom>
          <a:ln w="12700">
            <a:solidFill>
              <a:srgbClr val="6D6E71"/>
            </a:solidFill>
          </a:ln>
        </p:spPr>
        <p:txBody>
          <a:bodyPr lIns="45719" rIns="45719"/>
          <a:lstStyle/>
          <a:p>
            <a:endParaRPr/>
          </a:p>
        </p:txBody>
      </p:sp>
      <p:sp>
        <p:nvSpPr>
          <p:cNvPr id="6" name="Google Shape;108;p1">
            <a:extLst>
              <a:ext uri="{FF2B5EF4-FFF2-40B4-BE49-F238E27FC236}">
                <a16:creationId xmlns:a16="http://schemas.microsoft.com/office/drawing/2014/main" id="{D718B115-1A8E-2DE1-C60B-95D14A3CBF0A}"/>
              </a:ext>
            </a:extLst>
          </p:cNvPr>
          <p:cNvSpPr/>
          <p:nvPr/>
        </p:nvSpPr>
        <p:spPr>
          <a:xfrm flipV="1">
            <a:off x="24792409" y="25570342"/>
            <a:ext cx="11362741" cy="53327"/>
          </a:xfrm>
          <a:prstGeom prst="line">
            <a:avLst/>
          </a:prstGeom>
          <a:ln w="12700">
            <a:solidFill>
              <a:srgbClr val="6D6E71"/>
            </a:solidFill>
          </a:ln>
        </p:spPr>
        <p:txBody>
          <a:bodyPr lIns="45719" rIns="45719"/>
          <a:lstStyle/>
          <a:p>
            <a:endParaRPr/>
          </a:p>
        </p:txBody>
      </p:sp>
      <p:sp>
        <p:nvSpPr>
          <p:cNvPr id="7" name="Google Shape;108;p1">
            <a:extLst>
              <a:ext uri="{FF2B5EF4-FFF2-40B4-BE49-F238E27FC236}">
                <a16:creationId xmlns:a16="http://schemas.microsoft.com/office/drawing/2014/main" id="{F600A0EF-DEAF-8301-00E6-4BE59B1602F8}"/>
              </a:ext>
            </a:extLst>
          </p:cNvPr>
          <p:cNvSpPr/>
          <p:nvPr/>
        </p:nvSpPr>
        <p:spPr>
          <a:xfrm>
            <a:off x="24792408" y="18429836"/>
            <a:ext cx="11192961" cy="4090"/>
          </a:xfrm>
          <a:prstGeom prst="line">
            <a:avLst/>
          </a:prstGeom>
          <a:ln w="12700">
            <a:solidFill>
              <a:srgbClr val="6D6E71"/>
            </a:solidFill>
          </a:ln>
        </p:spPr>
        <p:txBody>
          <a:bodyPr lIns="45719" rIns="45719"/>
          <a:lstStyle/>
          <a:p>
            <a:endParaRPr/>
          </a:p>
        </p:txBody>
      </p:sp>
      <p:sp>
        <p:nvSpPr>
          <p:cNvPr id="8" name="Google Shape;109;p1">
            <a:extLst>
              <a:ext uri="{FF2B5EF4-FFF2-40B4-BE49-F238E27FC236}">
                <a16:creationId xmlns:a16="http://schemas.microsoft.com/office/drawing/2014/main" id="{B6EBD3C7-EE47-5A34-229C-2FF7E4BAD72B}"/>
              </a:ext>
            </a:extLst>
          </p:cNvPr>
          <p:cNvSpPr txBox="1"/>
          <p:nvPr/>
        </p:nvSpPr>
        <p:spPr>
          <a:xfrm>
            <a:off x="24792408" y="23125469"/>
            <a:ext cx="11282773" cy="17127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5604" tIns="55604" rIns="55604" bIns="55604" anchor="t">
            <a:spAutoFit/>
          </a:bodyPr>
          <a:lstStyle/>
          <a:p>
            <a:pPr marL="121285" algn="just">
              <a:buClr>
                <a:srgbClr val="000000"/>
              </a:buClr>
              <a:buSzPts val="2600"/>
              <a:defRPr sz="2600">
                <a:latin typeface="Times Roman"/>
                <a:ea typeface="Times Roman"/>
                <a:cs typeface="Times Roman"/>
                <a:sym typeface="Times Roman"/>
              </a:defRPr>
            </a:pPr>
            <a:endParaRPr lang="en-US" dirty="0"/>
          </a:p>
          <a:p>
            <a:pPr marL="560705" indent="-438785" algn="just">
              <a:buClr>
                <a:srgbClr val="000000"/>
              </a:buClr>
              <a:buSzPts val="2600"/>
              <a:buFont typeface="Times Roman"/>
              <a:buChar char="➔"/>
              <a:defRPr sz="2600">
                <a:latin typeface="Times Roman"/>
                <a:ea typeface="Times Roman"/>
                <a:cs typeface="Times Roman"/>
                <a:sym typeface="Times Roman"/>
              </a:defRPr>
            </a:pPr>
            <a:r>
              <a:rPr lang="en-US" dirty="0"/>
              <a:t> Validate role of neuronal genes TUBB3 and MAPT in additional TNBC cell lines to account for heterogeneity of cancer</a:t>
            </a:r>
          </a:p>
          <a:p>
            <a:pPr marL="560705" indent="-438785" algn="just">
              <a:buClr>
                <a:srgbClr val="000000"/>
              </a:buClr>
              <a:buSzPts val="2600"/>
              <a:buFont typeface="Times Roman"/>
              <a:buChar char="➔"/>
              <a:defRPr sz="2600">
                <a:latin typeface="Times Roman"/>
                <a:ea typeface="Times Roman"/>
                <a:cs typeface="Times Roman"/>
                <a:sym typeface="Times Roman"/>
              </a:defRPr>
            </a:pPr>
            <a:r>
              <a:rPr lang="en-US" dirty="0"/>
              <a:t>Investigate effects of larger fold change of MAPT knockdown</a:t>
            </a:r>
          </a:p>
        </p:txBody>
      </p:sp>
      <p:sp>
        <p:nvSpPr>
          <p:cNvPr id="9" name="TextBox 8">
            <a:extLst>
              <a:ext uri="{FF2B5EF4-FFF2-40B4-BE49-F238E27FC236}">
                <a16:creationId xmlns:a16="http://schemas.microsoft.com/office/drawing/2014/main" id="{9F5C54CC-E368-59A8-67D3-E8E1D1015B58}"/>
              </a:ext>
            </a:extLst>
          </p:cNvPr>
          <p:cNvSpPr txBox="1"/>
          <p:nvPr/>
        </p:nvSpPr>
        <p:spPr>
          <a:xfrm>
            <a:off x="420421" y="8752305"/>
            <a:ext cx="338623" cy="468269"/>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rgbClr val="000000"/>
                </a:solidFill>
                <a:effectLst/>
                <a:uFillTx/>
                <a:latin typeface="+mn-lt"/>
                <a:ea typeface="Rockwell"/>
                <a:cs typeface="Rockwell"/>
                <a:sym typeface="Rockwell"/>
              </a:rPr>
              <a:t>A</a:t>
            </a:r>
          </a:p>
        </p:txBody>
      </p:sp>
      <p:pic>
        <p:nvPicPr>
          <p:cNvPr id="13" name="Picture 12" descr="Calendar&#10;&#10;Description automatically generated with medium confidence">
            <a:extLst>
              <a:ext uri="{FF2B5EF4-FFF2-40B4-BE49-F238E27FC236}">
                <a16:creationId xmlns:a16="http://schemas.microsoft.com/office/drawing/2014/main" id="{0F2676AB-2525-E053-A104-F28C85D5272E}"/>
              </a:ext>
            </a:extLst>
          </p:cNvPr>
          <p:cNvPicPr>
            <a:picLocks noChangeAspect="1"/>
          </p:cNvPicPr>
          <p:nvPr/>
        </p:nvPicPr>
        <p:blipFill rotWithShape="1">
          <a:blip r:embed="rId8">
            <a:extLst>
              <a:ext uri="{28A0092B-C50C-407E-A947-70E740481C1C}">
                <a14:useLocalDpi xmlns:a14="http://schemas.microsoft.com/office/drawing/2010/main" val="0"/>
              </a:ext>
            </a:extLst>
          </a:blip>
          <a:srcRect l="833"/>
          <a:stretch/>
        </p:blipFill>
        <p:spPr>
          <a:xfrm>
            <a:off x="24407385" y="4029643"/>
            <a:ext cx="12052817" cy="11691506"/>
          </a:xfrm>
          <a:prstGeom prst="rect">
            <a:avLst/>
          </a:prstGeom>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Picture 10">
            <a:extLst>
              <a:ext uri="{FF2B5EF4-FFF2-40B4-BE49-F238E27FC236}">
                <a16:creationId xmlns:a16="http://schemas.microsoft.com/office/drawing/2014/main" id="{F272FC56-C782-64C5-860C-F2164E83F5B5}"/>
              </a:ext>
            </a:extLst>
          </p:cNvPr>
          <p:cNvPicPr>
            <a:picLocks noChangeAspect="1"/>
          </p:cNvPicPr>
          <p:nvPr/>
        </p:nvPicPr>
        <p:blipFill rotWithShape="1">
          <a:blip r:embed="rId2"/>
          <a:srcRect t="329" r="45032"/>
          <a:stretch/>
        </p:blipFill>
        <p:spPr>
          <a:xfrm>
            <a:off x="2133599" y="0"/>
            <a:ext cx="14752321" cy="25880452"/>
          </a:xfrm>
          <a:prstGeom prst="rect">
            <a:avLst/>
          </a:prstGeom>
          <a:ln w="12700">
            <a:miter lim="400000"/>
          </a:ln>
        </p:spPr>
      </p:pic>
      <p:pic>
        <p:nvPicPr>
          <p:cNvPr id="3" name="Picture 10" descr="Picture 10">
            <a:extLst>
              <a:ext uri="{FF2B5EF4-FFF2-40B4-BE49-F238E27FC236}">
                <a16:creationId xmlns:a16="http://schemas.microsoft.com/office/drawing/2014/main" id="{D33125D5-E006-CF95-5EF9-8542FA1BABFD}"/>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92000"/>
                    </a14:imgEffect>
                    <a14:imgEffect>
                      <a14:brightnessContrast bright="60000" contrast="83000"/>
                    </a14:imgEffect>
                  </a14:imgLayer>
                </a14:imgProps>
              </a:ext>
            </a:extLst>
          </a:blip>
          <a:srcRect l="53264" t="329"/>
          <a:stretch/>
        </p:blipFill>
        <p:spPr>
          <a:xfrm>
            <a:off x="16459200" y="70338"/>
            <a:ext cx="12542802" cy="25880452"/>
          </a:xfrm>
          <a:prstGeom prst="rect">
            <a:avLst/>
          </a:prstGeom>
          <a:ln w="12700">
            <a:miter lim="400000"/>
          </a:ln>
        </p:spPr>
      </p:pic>
    </p:spTree>
    <p:extLst>
      <p:ext uri="{BB962C8B-B14F-4D97-AF65-F5344CB8AC3E}">
        <p14:creationId xmlns:p14="http://schemas.microsoft.com/office/powerpoint/2010/main" val="2895545808"/>
      </p:ext>
    </p:extLst>
  </p:cSld>
  <p:clrMapOvr>
    <a:masterClrMapping/>
  </p:clrMapOvr>
  <p:transition spd="med"/>
</p:sld>
</file>

<file path=ppt/theme/theme1.xml><?xml version="1.0" encoding="utf-8"?>
<a:theme xmlns:a="http://schemas.openxmlformats.org/drawingml/2006/main" name="Wood Type">
  <a:themeElements>
    <a:clrScheme name="Wood Type">
      <a:dk1>
        <a:srgbClr val="000000"/>
      </a:dk1>
      <a:lt1>
        <a:srgbClr val="FFFFFF"/>
      </a:lt1>
      <a:dk2>
        <a:srgbClr val="A7A7A7"/>
      </a:dk2>
      <a:lt2>
        <a:srgbClr val="535353"/>
      </a:lt2>
      <a:accent1>
        <a:srgbClr val="D34817"/>
      </a:accent1>
      <a:accent2>
        <a:srgbClr val="9B2D1F"/>
      </a:accent2>
      <a:accent3>
        <a:srgbClr val="A28E6A"/>
      </a:accent3>
      <a:accent4>
        <a:srgbClr val="956251"/>
      </a:accent4>
      <a:accent5>
        <a:srgbClr val="918485"/>
      </a:accent5>
      <a:accent6>
        <a:srgbClr val="855D5D"/>
      </a:accent6>
      <a:hlink>
        <a:srgbClr val="0000FF"/>
      </a:hlink>
      <a:folHlink>
        <a:srgbClr val="FF00FF"/>
      </a:folHlink>
    </a:clrScheme>
    <a:fontScheme name="Wood Type">
      <a:majorFont>
        <a:latin typeface="Helvetica"/>
        <a:ea typeface="Helvetica"/>
        <a:cs typeface="Helvetica"/>
      </a:majorFont>
      <a:minorFont>
        <a:latin typeface="Arial"/>
        <a:ea typeface="Arial"/>
        <a:cs typeface="Arial"/>
      </a:minorFont>
    </a:fontScheme>
    <a:fmtScheme name="Wood Typ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round/>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Rockwell"/>
            <a:ea typeface="Rockwell"/>
            <a:cs typeface="Rockwell"/>
            <a:sym typeface="Rockwel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Rockwell"/>
            <a:ea typeface="Rockwell"/>
            <a:cs typeface="Rockwell"/>
            <a:sym typeface="Rockwel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ood Type">
  <a:themeElements>
    <a:clrScheme name="Wood Type">
      <a:dk1>
        <a:srgbClr val="000000"/>
      </a:dk1>
      <a:lt1>
        <a:srgbClr val="FFFFFF"/>
      </a:lt1>
      <a:dk2>
        <a:srgbClr val="A7A7A7"/>
      </a:dk2>
      <a:lt2>
        <a:srgbClr val="535353"/>
      </a:lt2>
      <a:accent1>
        <a:srgbClr val="D34817"/>
      </a:accent1>
      <a:accent2>
        <a:srgbClr val="9B2D1F"/>
      </a:accent2>
      <a:accent3>
        <a:srgbClr val="A28E6A"/>
      </a:accent3>
      <a:accent4>
        <a:srgbClr val="956251"/>
      </a:accent4>
      <a:accent5>
        <a:srgbClr val="918485"/>
      </a:accent5>
      <a:accent6>
        <a:srgbClr val="855D5D"/>
      </a:accent6>
      <a:hlink>
        <a:srgbClr val="0000FF"/>
      </a:hlink>
      <a:folHlink>
        <a:srgbClr val="FF00FF"/>
      </a:folHlink>
    </a:clrScheme>
    <a:fontScheme name="Wood Type">
      <a:majorFont>
        <a:latin typeface="Helvetica"/>
        <a:ea typeface="Helvetica"/>
        <a:cs typeface="Helvetica"/>
      </a:majorFont>
      <a:minorFont>
        <a:latin typeface="Arial"/>
        <a:ea typeface="Arial"/>
        <a:cs typeface="Arial"/>
      </a:minorFont>
    </a:fontScheme>
    <a:fmtScheme name="Wood Typ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round/>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Rockwell"/>
            <a:ea typeface="Rockwell"/>
            <a:cs typeface="Rockwell"/>
            <a:sym typeface="Rockwel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Rockwell"/>
            <a:ea typeface="Rockwell"/>
            <a:cs typeface="Rockwell"/>
            <a:sym typeface="Rockwel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928</TotalTime>
  <Words>779</Words>
  <Application>Microsoft Office PowerPoint</Application>
  <PresentationFormat>Custom</PresentationFormat>
  <Paragraphs>38</Paragraphs>
  <Slides>2</Slides>
  <Notes>1</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Wood Type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Ariana Barreiro</cp:lastModifiedBy>
  <cp:revision>28</cp:revision>
  <dcterms:modified xsi:type="dcterms:W3CDTF">2023-05-04T15:50:25Z</dcterms:modified>
</cp:coreProperties>
</file>