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64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31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4829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011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160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311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56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128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45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1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729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148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39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54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80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12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F7538-A22E-4D69-B1D9-822159D85CCF}" type="datetimeFigureOut">
              <a:rPr lang="zh-CN" altLang="en-US" smtClean="0"/>
              <a:t>2019/2/12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11A391-E227-4641-ABB5-EC32963A1E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18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77261" y="2404531"/>
            <a:ext cx="8496742" cy="1646302"/>
          </a:xfrm>
        </p:spPr>
        <p:txBody>
          <a:bodyPr/>
          <a:lstStyle/>
          <a:p>
            <a:r>
              <a:rPr lang="en-US" altLang="zh-CN" sz="4400" dirty="0">
                <a:solidFill>
                  <a:schemeClr val="tx1"/>
                </a:solidFill>
              </a:rPr>
              <a:t>Work </a:t>
            </a:r>
            <a:r>
              <a:rPr lang="en-US" altLang="zh-CN" sz="4400" dirty="0" smtClean="0">
                <a:solidFill>
                  <a:schemeClr val="tx1"/>
                </a:solidFill>
              </a:rPr>
              <a:t>Plan For 6LoWPAN Platform</a:t>
            </a:r>
            <a:endParaRPr lang="zh-CN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Feilong liu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96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Overview Of The Platform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286" y="1712036"/>
            <a:ext cx="7086451" cy="4252036"/>
          </a:xfrm>
        </p:spPr>
      </p:pic>
    </p:spTree>
    <p:extLst>
      <p:ext uri="{BB962C8B-B14F-4D97-AF65-F5344CB8AC3E}">
        <p14:creationId xmlns:p14="http://schemas.microsoft.com/office/powerpoint/2010/main" val="133949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MY Work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Test all the modules in platform record and found bugs </a:t>
            </a:r>
          </a:p>
          <a:p>
            <a:pPr marL="0" indent="0">
              <a:buNone/>
            </a:pPr>
            <a:r>
              <a:rPr lang="en-US" altLang="zh-CN" dirty="0" smtClean="0"/>
              <a:t>          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Familiar with code testing skill like test plan, test design, test closure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Familiar with </a:t>
            </a:r>
            <a:r>
              <a:rPr lang="en-US" altLang="zh-CN" dirty="0" err="1" smtClean="0"/>
              <a:t>BugZilla</a:t>
            </a:r>
            <a:r>
              <a:rPr lang="en-US" altLang="zh-CN" dirty="0" smtClean="0"/>
              <a:t> a widely used bug tracking </a:t>
            </a:r>
            <a:r>
              <a:rPr lang="en-US" altLang="zh-CN" dirty="0" smtClean="0"/>
              <a:t>software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005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5093" y="1255595"/>
            <a:ext cx="8946455" cy="5140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 smtClean="0"/>
              <a:t>Introduce to </a:t>
            </a:r>
            <a:r>
              <a:rPr lang="en-US" altLang="zh-CN" sz="2800" dirty="0" err="1" smtClean="0"/>
              <a:t>BugZilla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/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zh-C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It 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</a:rPr>
              <a:t>is used by Linux, Apache and Red Hat also self-hosting</a:t>
            </a:r>
          </a:p>
          <a:p>
            <a:pPr marL="0" lvl="0" indent="0">
              <a:buClr>
                <a:srgbClr val="90C226"/>
              </a:buClr>
              <a:buNone/>
            </a:pPr>
            <a:endParaRPr lang="en-US" altLang="zh-CN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spcBef>
                <a:spcPts val="0"/>
              </a:spcBef>
              <a:buClr>
                <a:srgbClr val="90C226"/>
              </a:buClr>
              <a:buNone/>
            </a:pPr>
            <a:r>
              <a:rPr lang="en-US" altLang="zh-C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It 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</a:rPr>
              <a:t>has high performance: </a:t>
            </a:r>
            <a:r>
              <a:rPr lang="en-US" altLang="zh-C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</a:rPr>
              <a:t>. Powerful search function </a:t>
            </a:r>
            <a:b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    </a:t>
            </a:r>
            <a:r>
              <a:rPr lang="en-US" altLang="zh-C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               2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</a:rPr>
              <a:t>. Historical change record</a:t>
            </a:r>
          </a:p>
          <a:p>
            <a:pPr marL="0" lvl="0" indent="0">
              <a:spcBef>
                <a:spcPts val="0"/>
              </a:spcBef>
              <a:buClr>
                <a:srgbClr val="90C226"/>
              </a:buClr>
              <a:buNone/>
            </a:pP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                                   3. Handle bugs by tracking and describing</a:t>
            </a:r>
          </a:p>
          <a:p>
            <a:pPr marL="0" lvl="0" indent="0">
              <a:spcBef>
                <a:spcPts val="0"/>
              </a:spcBef>
              <a:buClr>
                <a:srgbClr val="90C226"/>
              </a:buClr>
              <a:buNone/>
            </a:pP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                                   4. Complete product classification and detail  </a:t>
            </a:r>
          </a:p>
          <a:p>
            <a:pPr marL="0" lvl="0" indent="0">
              <a:spcBef>
                <a:spcPts val="0"/>
              </a:spcBef>
              <a:buClr>
                <a:srgbClr val="90C226"/>
              </a:buClr>
              <a:buNone/>
            </a:pP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                                             security strategy </a:t>
            </a:r>
          </a:p>
          <a:p>
            <a:pPr marL="0" indent="0">
              <a:buNone/>
            </a:pPr>
            <a:r>
              <a:rPr lang="en-US" altLang="zh-CN" sz="2800" dirty="0" smtClean="0"/>
              <a:t>        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738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Work plan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Read </a:t>
            </a:r>
            <a:r>
              <a:rPr lang="en-US" altLang="zh-CN" dirty="0" err="1" smtClean="0"/>
              <a:t>Xiaozheng</a:t>
            </a:r>
            <a:r>
              <a:rPr lang="en-US" altLang="zh-CN" dirty="0" smtClean="0"/>
              <a:t> and Sean’s code to familiar with configuration of the web platform </a:t>
            </a:r>
          </a:p>
          <a:p>
            <a:r>
              <a:rPr lang="en-US" altLang="zh-CN" dirty="0" smtClean="0"/>
              <a:t>Learn about Linux. Apache, Tomcat, Java and </a:t>
            </a:r>
            <a:r>
              <a:rPr lang="en-US" altLang="zh-CN" dirty="0" err="1" smtClean="0"/>
              <a:t>CoAP</a:t>
            </a:r>
            <a:endParaRPr lang="en-US" altLang="zh-CN" dirty="0"/>
          </a:p>
          <a:p>
            <a:r>
              <a:rPr lang="en-US" altLang="zh-CN" dirty="0" smtClean="0"/>
              <a:t>Learn how to use </a:t>
            </a:r>
            <a:r>
              <a:rPr lang="en-US" altLang="zh-CN" dirty="0" err="1" smtClean="0"/>
              <a:t>BugZilla</a:t>
            </a:r>
            <a:r>
              <a:rPr lang="en-US" altLang="zh-CN" dirty="0" smtClean="0"/>
              <a:t> to test and track bugs</a:t>
            </a:r>
          </a:p>
          <a:p>
            <a:r>
              <a:rPr lang="en-US" altLang="zh-CN" dirty="0" smtClean="0"/>
              <a:t>Test and fix the bugs on all models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85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Words>120</Words>
  <Application>Microsoft Office PowerPoint</Application>
  <PresentationFormat>宽屏</PresentationFormat>
  <Paragraphs>25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方正姚体</vt:lpstr>
      <vt:lpstr>华文新魏</vt:lpstr>
      <vt:lpstr>Arial</vt:lpstr>
      <vt:lpstr>Trebuchet MS</vt:lpstr>
      <vt:lpstr>Wingdings 3</vt:lpstr>
      <vt:lpstr>平面</vt:lpstr>
      <vt:lpstr>Work Plan For 6LoWPAN Platform</vt:lpstr>
      <vt:lpstr>Overview Of The Platform</vt:lpstr>
      <vt:lpstr>MY Work</vt:lpstr>
      <vt:lpstr>PowerPoint 演示文稿</vt:lpstr>
      <vt:lpstr>Work plan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6LoWPAN Platform Overview    </dc:title>
  <dc:creator>liu feilong</dc:creator>
  <cp:lastModifiedBy>liu feilong</cp:lastModifiedBy>
  <cp:revision>8</cp:revision>
  <dcterms:created xsi:type="dcterms:W3CDTF">2019-02-12T17:12:07Z</dcterms:created>
  <dcterms:modified xsi:type="dcterms:W3CDTF">2019-02-12T19:51:26Z</dcterms:modified>
</cp:coreProperties>
</file>