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F7538-A22E-4D69-B1D9-822159D85CCF}" type="datetimeFigureOut">
              <a:rPr lang="zh-CN" altLang="en-US" smtClean="0"/>
              <a:t>2019/2/12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1A391-E227-4641-ABB5-EC32963A1E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0640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F7538-A22E-4D69-B1D9-822159D85CCF}" type="datetimeFigureOut">
              <a:rPr lang="zh-CN" altLang="en-US" smtClean="0"/>
              <a:t>2019/2/12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1A391-E227-4641-ABB5-EC32963A1E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6312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F7538-A22E-4D69-B1D9-822159D85CCF}" type="datetimeFigureOut">
              <a:rPr lang="zh-CN" altLang="en-US" smtClean="0"/>
              <a:t>2019/2/12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1A391-E227-4641-ABB5-EC32963A1E2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74829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F7538-A22E-4D69-B1D9-822159D85CCF}" type="datetimeFigureOut">
              <a:rPr lang="zh-CN" altLang="en-US" smtClean="0"/>
              <a:t>2019/2/12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1A391-E227-4641-ABB5-EC32963A1E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10118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F7538-A22E-4D69-B1D9-822159D85CCF}" type="datetimeFigureOut">
              <a:rPr lang="zh-CN" altLang="en-US" smtClean="0"/>
              <a:t>2019/2/12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1A391-E227-4641-ABB5-EC32963A1E2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71606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F7538-A22E-4D69-B1D9-822159D85CCF}" type="datetimeFigureOut">
              <a:rPr lang="zh-CN" altLang="en-US" smtClean="0"/>
              <a:t>2019/2/12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1A391-E227-4641-ABB5-EC32963A1E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83119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F7538-A22E-4D69-B1D9-822159D85CCF}" type="datetimeFigureOut">
              <a:rPr lang="zh-CN" altLang="en-US" smtClean="0"/>
              <a:t>2019/2/12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1A391-E227-4641-ABB5-EC32963A1E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56802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F7538-A22E-4D69-B1D9-822159D85CCF}" type="datetimeFigureOut">
              <a:rPr lang="zh-CN" altLang="en-US" smtClean="0"/>
              <a:t>2019/2/12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1A391-E227-4641-ABB5-EC32963A1E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1288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F7538-A22E-4D69-B1D9-822159D85CCF}" type="datetimeFigureOut">
              <a:rPr lang="zh-CN" altLang="en-US" smtClean="0"/>
              <a:t>2019/2/12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1A391-E227-4641-ABB5-EC32963A1E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0457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F7538-A22E-4D69-B1D9-822159D85CCF}" type="datetimeFigureOut">
              <a:rPr lang="zh-CN" altLang="en-US" smtClean="0"/>
              <a:t>2019/2/12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1A391-E227-4641-ABB5-EC32963A1E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417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F7538-A22E-4D69-B1D9-822159D85CCF}" type="datetimeFigureOut">
              <a:rPr lang="zh-CN" altLang="en-US" smtClean="0"/>
              <a:t>2019/2/12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1A391-E227-4641-ABB5-EC32963A1E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7294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F7538-A22E-4D69-B1D9-822159D85CCF}" type="datetimeFigureOut">
              <a:rPr lang="zh-CN" altLang="en-US" smtClean="0"/>
              <a:t>2019/2/12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1A391-E227-4641-ABB5-EC32963A1E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1485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F7538-A22E-4D69-B1D9-822159D85CCF}" type="datetimeFigureOut">
              <a:rPr lang="zh-CN" altLang="en-US" smtClean="0"/>
              <a:t>2019/2/12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1A391-E227-4641-ABB5-EC32963A1E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393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F7538-A22E-4D69-B1D9-822159D85CCF}" type="datetimeFigureOut">
              <a:rPr lang="zh-CN" altLang="en-US" smtClean="0"/>
              <a:t>2019/2/12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1A391-E227-4641-ABB5-EC32963A1E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4549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F7538-A22E-4D69-B1D9-822159D85CCF}" type="datetimeFigureOut">
              <a:rPr lang="zh-CN" altLang="en-US" smtClean="0"/>
              <a:t>2019/2/12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1A391-E227-4641-ABB5-EC32963A1E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6806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F7538-A22E-4D69-B1D9-822159D85CCF}" type="datetimeFigureOut">
              <a:rPr lang="zh-CN" altLang="en-US" smtClean="0"/>
              <a:t>2019/2/12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1A391-E227-4641-ABB5-EC32963A1E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8125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F7538-A22E-4D69-B1D9-822159D85CCF}" type="datetimeFigureOut">
              <a:rPr lang="zh-CN" altLang="en-US" smtClean="0"/>
              <a:t>2019/2/12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E11A391-E227-4641-ABB5-EC32963A1E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018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77261" y="2404531"/>
            <a:ext cx="8496742" cy="1646302"/>
          </a:xfrm>
        </p:spPr>
        <p:txBody>
          <a:bodyPr/>
          <a:lstStyle/>
          <a:p>
            <a:r>
              <a:rPr lang="en-US" altLang="zh-CN" sz="4400" dirty="0">
                <a:solidFill>
                  <a:schemeClr val="tx1"/>
                </a:solidFill>
              </a:rPr>
              <a:t>Work </a:t>
            </a:r>
            <a:r>
              <a:rPr lang="en-US" altLang="zh-CN" sz="4400" dirty="0" smtClean="0">
                <a:solidFill>
                  <a:schemeClr val="tx1"/>
                </a:solidFill>
              </a:rPr>
              <a:t>Plan For 6LoWPAN Platform</a:t>
            </a:r>
            <a:endParaRPr lang="zh-CN" altLang="en-US" sz="4400" dirty="0">
              <a:solidFill>
                <a:schemeClr val="tx1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Feilong liu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1961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Overview Of The Platform</a:t>
            </a:r>
            <a:endParaRPr lang="zh-CN" altLang="en-US" dirty="0">
              <a:solidFill>
                <a:schemeClr val="tx1"/>
              </a:solidFill>
            </a:endParaRPr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6286" y="1712036"/>
            <a:ext cx="7086451" cy="4252036"/>
          </a:xfrm>
        </p:spPr>
      </p:pic>
    </p:spTree>
    <p:extLst>
      <p:ext uri="{BB962C8B-B14F-4D97-AF65-F5344CB8AC3E}">
        <p14:creationId xmlns:p14="http://schemas.microsoft.com/office/powerpoint/2010/main" val="133949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MY Work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Test all the modules in platform record and found bugs </a:t>
            </a:r>
          </a:p>
          <a:p>
            <a:pPr marL="0" indent="0">
              <a:buNone/>
            </a:pPr>
            <a:r>
              <a:rPr lang="en-US" altLang="zh-CN" dirty="0" smtClean="0"/>
              <a:t>           </a:t>
            </a:r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 Familiar with code testing skill like test plan, test design, test closure</a:t>
            </a:r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 Familiar with </a:t>
            </a:r>
            <a:r>
              <a:rPr lang="en-US" altLang="zh-CN" dirty="0" err="1" smtClean="0"/>
              <a:t>BugZilla</a:t>
            </a:r>
            <a:r>
              <a:rPr lang="en-US" altLang="zh-CN" dirty="0" smtClean="0"/>
              <a:t> a widely used bug tracking </a:t>
            </a:r>
            <a:r>
              <a:rPr lang="en-US" altLang="zh-CN" dirty="0" smtClean="0"/>
              <a:t>software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400053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55093" y="1255595"/>
            <a:ext cx="8946455" cy="51406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800" dirty="0" smtClean="0"/>
              <a:t>Introduce to </a:t>
            </a:r>
            <a:r>
              <a:rPr lang="en-US" altLang="zh-CN" sz="2800" dirty="0" err="1" smtClean="0"/>
              <a:t>BugZilla</a:t>
            </a:r>
            <a:endParaRPr lang="en-US" altLang="zh-CN" sz="2800" dirty="0" smtClean="0"/>
          </a:p>
          <a:p>
            <a:pPr marL="0" indent="0">
              <a:buNone/>
            </a:pPr>
            <a:endParaRPr lang="en-US" altLang="zh-CN" sz="2800" dirty="0"/>
          </a:p>
          <a:p>
            <a:pPr marL="0" lvl="0" indent="0">
              <a:buClr>
                <a:srgbClr val="90C226"/>
              </a:buClr>
              <a:buNone/>
            </a:pPr>
            <a:r>
              <a:rPr lang="en-US" altLang="zh-CN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            It </a:t>
            </a:r>
            <a:r>
              <a:rPr lang="en-US" altLang="zh-CN" dirty="0">
                <a:solidFill>
                  <a:prstClr val="black">
                    <a:lumMod val="75000"/>
                    <a:lumOff val="25000"/>
                  </a:prstClr>
                </a:solidFill>
              </a:rPr>
              <a:t>is used by Linux, Apache and Red Hat also self-hosting</a:t>
            </a:r>
          </a:p>
          <a:p>
            <a:pPr marL="0" lvl="0" indent="0">
              <a:buClr>
                <a:srgbClr val="90C226"/>
              </a:buClr>
              <a:buNone/>
            </a:pPr>
            <a:endParaRPr lang="en-US" altLang="zh-CN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>
              <a:spcBef>
                <a:spcPts val="0"/>
              </a:spcBef>
              <a:buClr>
                <a:srgbClr val="90C226"/>
              </a:buClr>
              <a:buNone/>
            </a:pPr>
            <a:r>
              <a:rPr lang="en-US" altLang="zh-CN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            It </a:t>
            </a:r>
            <a:r>
              <a:rPr lang="en-US" altLang="zh-CN" dirty="0">
                <a:solidFill>
                  <a:prstClr val="black">
                    <a:lumMod val="75000"/>
                    <a:lumOff val="25000"/>
                  </a:prstClr>
                </a:solidFill>
              </a:rPr>
              <a:t>has high performance: </a:t>
            </a:r>
            <a:r>
              <a:rPr lang="en-US" altLang="zh-CN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1</a:t>
            </a:r>
            <a:r>
              <a:rPr lang="en-US" altLang="zh-CN" dirty="0">
                <a:solidFill>
                  <a:prstClr val="black">
                    <a:lumMod val="75000"/>
                    <a:lumOff val="25000"/>
                  </a:prstClr>
                </a:solidFill>
              </a:rPr>
              <a:t>. Powerful search function </a:t>
            </a:r>
            <a:br>
              <a:rPr lang="en-US" altLang="zh-CN" dirty="0">
                <a:solidFill>
                  <a:prstClr val="black">
                    <a:lumMod val="75000"/>
                    <a:lumOff val="25000"/>
                  </a:prstClr>
                </a:solidFill>
              </a:rPr>
            </a:br>
            <a:r>
              <a:rPr lang="en-US" altLang="zh-CN" dirty="0">
                <a:solidFill>
                  <a:prstClr val="black">
                    <a:lumMod val="75000"/>
                    <a:lumOff val="25000"/>
                  </a:prstClr>
                </a:solidFill>
              </a:rPr>
              <a:t>                    </a:t>
            </a:r>
            <a:r>
              <a:rPr lang="en-US" altLang="zh-CN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                              2</a:t>
            </a:r>
            <a:r>
              <a:rPr lang="en-US" altLang="zh-CN" dirty="0">
                <a:solidFill>
                  <a:prstClr val="black">
                    <a:lumMod val="75000"/>
                    <a:lumOff val="25000"/>
                  </a:prstClr>
                </a:solidFill>
              </a:rPr>
              <a:t>. Historical change record</a:t>
            </a:r>
          </a:p>
          <a:p>
            <a:pPr marL="0" lvl="0" indent="0">
              <a:spcBef>
                <a:spcPts val="0"/>
              </a:spcBef>
              <a:buClr>
                <a:srgbClr val="90C226"/>
              </a:buClr>
              <a:buNone/>
            </a:pPr>
            <a:r>
              <a:rPr lang="en-US" altLang="zh-CN" dirty="0">
                <a:solidFill>
                  <a:prstClr val="black">
                    <a:lumMod val="75000"/>
                    <a:lumOff val="25000"/>
                  </a:prstClr>
                </a:solidFill>
              </a:rPr>
              <a:t>                                                   3. Handle bugs by tracking and describing</a:t>
            </a:r>
          </a:p>
          <a:p>
            <a:pPr marL="0" lvl="0" indent="0">
              <a:spcBef>
                <a:spcPts val="0"/>
              </a:spcBef>
              <a:buClr>
                <a:srgbClr val="90C226"/>
              </a:buClr>
              <a:buNone/>
            </a:pPr>
            <a:r>
              <a:rPr lang="en-US" altLang="zh-CN" dirty="0">
                <a:solidFill>
                  <a:prstClr val="black">
                    <a:lumMod val="75000"/>
                    <a:lumOff val="25000"/>
                  </a:prstClr>
                </a:solidFill>
              </a:rPr>
              <a:t>                                                   4. Complete product classification and detail  </a:t>
            </a:r>
          </a:p>
          <a:p>
            <a:pPr marL="0" lvl="0" indent="0">
              <a:spcBef>
                <a:spcPts val="0"/>
              </a:spcBef>
              <a:buClr>
                <a:srgbClr val="90C226"/>
              </a:buClr>
              <a:buNone/>
            </a:pPr>
            <a:r>
              <a:rPr lang="en-US" altLang="zh-CN" dirty="0">
                <a:solidFill>
                  <a:prstClr val="black">
                    <a:lumMod val="75000"/>
                    <a:lumOff val="25000"/>
                  </a:prstClr>
                </a:solidFill>
              </a:rPr>
              <a:t>                                                       security strategy </a:t>
            </a:r>
          </a:p>
          <a:p>
            <a:pPr marL="0" indent="0">
              <a:buNone/>
            </a:pPr>
            <a:r>
              <a:rPr lang="en-US" altLang="zh-CN" sz="2800" dirty="0" smtClean="0"/>
              <a:t>         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17383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Work plan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Read </a:t>
            </a:r>
            <a:r>
              <a:rPr lang="en-US" altLang="zh-CN" dirty="0" err="1" smtClean="0"/>
              <a:t>Xiaozheng</a:t>
            </a:r>
            <a:r>
              <a:rPr lang="en-US" altLang="zh-CN" dirty="0" smtClean="0"/>
              <a:t> and Sean’s code to familiar with configuration of the web platform </a:t>
            </a:r>
          </a:p>
          <a:p>
            <a:r>
              <a:rPr lang="en-US" altLang="zh-CN" dirty="0" smtClean="0"/>
              <a:t>Learn about Linux. Apache, Tomcat, Java and </a:t>
            </a:r>
            <a:r>
              <a:rPr lang="en-US" altLang="zh-CN" dirty="0" err="1" smtClean="0"/>
              <a:t>CoAP</a:t>
            </a:r>
            <a:endParaRPr lang="en-US" altLang="zh-CN" dirty="0"/>
          </a:p>
          <a:p>
            <a:r>
              <a:rPr lang="en-US" altLang="zh-CN" dirty="0" smtClean="0"/>
              <a:t>Learn how to use </a:t>
            </a:r>
            <a:r>
              <a:rPr lang="en-US" altLang="zh-CN" dirty="0" err="1" smtClean="0"/>
              <a:t>BugZilla</a:t>
            </a:r>
            <a:r>
              <a:rPr lang="en-US" altLang="zh-CN" dirty="0" smtClean="0"/>
              <a:t> to test and track bugs</a:t>
            </a:r>
          </a:p>
          <a:p>
            <a:r>
              <a:rPr lang="en-US" altLang="zh-CN" dirty="0" smtClean="0"/>
              <a:t>Test and fix the bugs on all models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8854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平面">
  <a:themeElements>
    <a:clrScheme name="平面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平面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平面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150</TotalTime>
  <Words>120</Words>
  <Application>Microsoft Office PowerPoint</Application>
  <PresentationFormat>宽屏</PresentationFormat>
  <Paragraphs>25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方正姚体</vt:lpstr>
      <vt:lpstr>华文新魏</vt:lpstr>
      <vt:lpstr>Arial</vt:lpstr>
      <vt:lpstr>Trebuchet MS</vt:lpstr>
      <vt:lpstr>Wingdings 3</vt:lpstr>
      <vt:lpstr>平面</vt:lpstr>
      <vt:lpstr>Work Plan For 6LoWPAN Platform</vt:lpstr>
      <vt:lpstr>Overview Of The Platform</vt:lpstr>
      <vt:lpstr>MY Work</vt:lpstr>
      <vt:lpstr>PowerPoint 演示文稿</vt:lpstr>
      <vt:lpstr>Work plan</vt:lpstr>
    </vt:vector>
  </TitlesOfParts>
  <Company>Lenovo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6LoWPAN Platform Overview    </dc:title>
  <dc:creator>liu feilong</dc:creator>
  <cp:lastModifiedBy>liu feilong</cp:lastModifiedBy>
  <cp:revision>8</cp:revision>
  <dcterms:created xsi:type="dcterms:W3CDTF">2019-02-12T17:12:07Z</dcterms:created>
  <dcterms:modified xsi:type="dcterms:W3CDTF">2019-02-12T19:51:26Z</dcterms:modified>
</cp:coreProperties>
</file>