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89"/>
    <p:restoredTop sz="94682"/>
  </p:normalViewPr>
  <p:slideViewPr>
    <p:cSldViewPr snapToGrid="0" snapToObjects="1">
      <p:cViewPr varScale="1">
        <p:scale>
          <a:sx n="113" d="100"/>
          <a:sy n="113" d="100"/>
        </p:scale>
        <p:origin x="192"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标题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题注">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标题的引述">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名片引述">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2/12/19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2/12/19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2/12/19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23BE62-003E-854E-A286-BF1EC176B568}"/>
              </a:ext>
            </a:extLst>
          </p:cNvPr>
          <p:cNvSpPr>
            <a:spLocks noGrp="1"/>
          </p:cNvSpPr>
          <p:nvPr>
            <p:ph type="ctrTitle"/>
          </p:nvPr>
        </p:nvSpPr>
        <p:spPr>
          <a:xfrm>
            <a:off x="576966" y="528035"/>
            <a:ext cx="11297356" cy="1323304"/>
          </a:xfrm>
        </p:spPr>
        <p:txBody>
          <a:bodyPr>
            <a:normAutofit/>
          </a:bodyPr>
          <a:lstStyle/>
          <a:p>
            <a:r>
              <a:rPr kumimoji="1" lang="en-US" altLang="zh-Hans" sz="3600" dirty="0">
                <a:solidFill>
                  <a:schemeClr val="tx1"/>
                </a:solidFill>
              </a:rPr>
              <a:t>Globally interconnected 6lowPAN</a:t>
            </a:r>
            <a:endParaRPr kumimoji="1" lang="zh-CN" altLang="en-US" sz="3600" dirty="0">
              <a:solidFill>
                <a:schemeClr val="tx1"/>
              </a:solidFill>
            </a:endParaRPr>
          </a:p>
        </p:txBody>
      </p:sp>
      <p:sp>
        <p:nvSpPr>
          <p:cNvPr id="4" name="文本框 3">
            <a:extLst>
              <a:ext uri="{FF2B5EF4-FFF2-40B4-BE49-F238E27FC236}">
                <a16:creationId xmlns:a16="http://schemas.microsoft.com/office/drawing/2014/main" id="{4AD18865-06CA-AC45-81D6-DF8960280936}"/>
              </a:ext>
            </a:extLst>
          </p:cNvPr>
          <p:cNvSpPr txBox="1"/>
          <p:nvPr/>
        </p:nvSpPr>
        <p:spPr>
          <a:xfrm>
            <a:off x="9504610" y="5357612"/>
            <a:ext cx="2369712" cy="369332"/>
          </a:xfrm>
          <a:prstGeom prst="rect">
            <a:avLst/>
          </a:prstGeom>
          <a:noFill/>
        </p:spPr>
        <p:txBody>
          <a:bodyPr wrap="square" rtlCol="0">
            <a:spAutoFit/>
          </a:bodyPr>
          <a:lstStyle/>
          <a:p>
            <a:r>
              <a:rPr kumimoji="1" lang="en-US" altLang="zh-CN" dirty="0"/>
              <a:t>Wenhao Zhang</a:t>
            </a:r>
            <a:endParaRPr kumimoji="1" lang="zh-CN" altLang="en-US" dirty="0"/>
          </a:p>
        </p:txBody>
      </p:sp>
    </p:spTree>
    <p:extLst>
      <p:ext uri="{BB962C8B-B14F-4D97-AF65-F5344CB8AC3E}">
        <p14:creationId xmlns:p14="http://schemas.microsoft.com/office/powerpoint/2010/main" val="425899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F82D4F5-616E-9A45-924E-64DD4CB398E8}"/>
              </a:ext>
            </a:extLst>
          </p:cNvPr>
          <p:cNvSpPr txBox="1"/>
          <p:nvPr/>
        </p:nvSpPr>
        <p:spPr>
          <a:xfrm>
            <a:off x="1262130" y="734096"/>
            <a:ext cx="7508383" cy="707886"/>
          </a:xfrm>
          <a:prstGeom prst="rect">
            <a:avLst/>
          </a:prstGeom>
          <a:noFill/>
        </p:spPr>
        <p:txBody>
          <a:bodyPr wrap="square" rtlCol="0">
            <a:spAutoFit/>
          </a:bodyPr>
          <a:lstStyle/>
          <a:p>
            <a:r>
              <a:rPr kumimoji="1" lang="en-US" altLang="zh-CN" sz="4000" dirty="0"/>
              <a:t>Database Module</a:t>
            </a:r>
            <a:endParaRPr kumimoji="1" lang="zh-CN" altLang="en-US" sz="4000" dirty="0"/>
          </a:p>
        </p:txBody>
      </p:sp>
      <p:sp>
        <p:nvSpPr>
          <p:cNvPr id="3" name="文本框 2">
            <a:extLst>
              <a:ext uri="{FF2B5EF4-FFF2-40B4-BE49-F238E27FC236}">
                <a16:creationId xmlns:a16="http://schemas.microsoft.com/office/drawing/2014/main" id="{2957E883-E1D0-A344-8ACE-69CEC594B521}"/>
              </a:ext>
            </a:extLst>
          </p:cNvPr>
          <p:cNvSpPr txBox="1"/>
          <p:nvPr/>
        </p:nvSpPr>
        <p:spPr>
          <a:xfrm>
            <a:off x="3527024" y="2493493"/>
            <a:ext cx="8135869" cy="3046988"/>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2400" dirty="0"/>
              <a:t>SQL</a:t>
            </a:r>
          </a:p>
          <a:p>
            <a:pPr marL="800100" lvl="1" indent="-342900">
              <a:buFont typeface="Arial" panose="020B0604020202020204" pitchFamily="34" charset="0"/>
              <a:buChar char="•"/>
            </a:pPr>
            <a:r>
              <a:rPr kumimoji="1" lang="en-US" altLang="zh-CN" sz="2400" dirty="0"/>
              <a:t>ER model</a:t>
            </a:r>
          </a:p>
          <a:p>
            <a:pPr marL="800100" lvl="1" indent="-342900">
              <a:buFont typeface="Arial" panose="020B0604020202020204" pitchFamily="34" charset="0"/>
              <a:buChar char="•"/>
            </a:pPr>
            <a:r>
              <a:rPr kumimoji="1" lang="en-US" altLang="zh-CN" sz="2400" dirty="0"/>
              <a:t>Complex query</a:t>
            </a:r>
          </a:p>
          <a:p>
            <a:pPr marL="800100" lvl="1" indent="-342900">
              <a:buFont typeface="Arial" panose="020B0604020202020204" pitchFamily="34" charset="0"/>
              <a:buChar char="•"/>
            </a:pPr>
            <a:r>
              <a:rPr kumimoji="1" lang="en-US" altLang="zh-CN" sz="2400" dirty="0"/>
              <a:t>Has transaction, safer</a:t>
            </a:r>
          </a:p>
          <a:p>
            <a:pPr marL="342900" indent="-342900">
              <a:buFont typeface="Arial" panose="020B0604020202020204" pitchFamily="34" charset="0"/>
              <a:buChar char="•"/>
            </a:pPr>
            <a:r>
              <a:rPr kumimoji="1" lang="en-US" altLang="zh-CN" sz="2400" dirty="0"/>
              <a:t>NoSQL</a:t>
            </a:r>
          </a:p>
          <a:p>
            <a:pPr marL="800100" lvl="1" indent="-342900">
              <a:buFont typeface="Arial" panose="020B0604020202020204" pitchFamily="34" charset="0"/>
              <a:buChar char="•"/>
            </a:pPr>
            <a:r>
              <a:rPr kumimoji="1" lang="en-US" altLang="zh-CN" sz="2400" dirty="0"/>
              <a:t>Key-value pair</a:t>
            </a:r>
          </a:p>
          <a:p>
            <a:pPr marL="800100" lvl="1" indent="-342900">
              <a:buFont typeface="Arial" panose="020B0604020202020204" pitchFamily="34" charset="0"/>
              <a:buChar char="•"/>
            </a:pPr>
            <a:r>
              <a:rPr kumimoji="1" lang="en-US" altLang="zh-CN" sz="2400" dirty="0"/>
              <a:t>Easy data access</a:t>
            </a:r>
          </a:p>
          <a:p>
            <a:pPr marL="800100" lvl="1" indent="-342900">
              <a:buFont typeface="Arial" panose="020B0604020202020204" pitchFamily="34" charset="0"/>
              <a:buChar char="•"/>
            </a:pPr>
            <a:endParaRPr kumimoji="1" lang="zh-CN" altLang="en-US" sz="2400" dirty="0"/>
          </a:p>
        </p:txBody>
      </p:sp>
    </p:spTree>
    <p:extLst>
      <p:ext uri="{BB962C8B-B14F-4D97-AF65-F5344CB8AC3E}">
        <p14:creationId xmlns:p14="http://schemas.microsoft.com/office/powerpoint/2010/main" val="148667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F82D4F5-616E-9A45-924E-64DD4CB398E8}"/>
              </a:ext>
            </a:extLst>
          </p:cNvPr>
          <p:cNvSpPr txBox="1"/>
          <p:nvPr/>
        </p:nvSpPr>
        <p:spPr>
          <a:xfrm>
            <a:off x="1262130" y="734096"/>
            <a:ext cx="7508383" cy="707886"/>
          </a:xfrm>
          <a:prstGeom prst="rect">
            <a:avLst/>
          </a:prstGeom>
          <a:noFill/>
        </p:spPr>
        <p:txBody>
          <a:bodyPr wrap="square" rtlCol="0">
            <a:spAutoFit/>
          </a:bodyPr>
          <a:lstStyle/>
          <a:p>
            <a:r>
              <a:rPr kumimoji="1" lang="en-US" altLang="zh-CN" sz="4000" dirty="0"/>
              <a:t>Summary</a:t>
            </a:r>
            <a:endParaRPr kumimoji="1" lang="zh-CN" altLang="en-US" sz="4000" dirty="0"/>
          </a:p>
        </p:txBody>
      </p:sp>
      <p:sp>
        <p:nvSpPr>
          <p:cNvPr id="3" name="文本框 2">
            <a:extLst>
              <a:ext uri="{FF2B5EF4-FFF2-40B4-BE49-F238E27FC236}">
                <a16:creationId xmlns:a16="http://schemas.microsoft.com/office/drawing/2014/main" id="{2957E883-E1D0-A344-8ACE-69CEC594B521}"/>
              </a:ext>
            </a:extLst>
          </p:cNvPr>
          <p:cNvSpPr txBox="1"/>
          <p:nvPr/>
        </p:nvSpPr>
        <p:spPr>
          <a:xfrm>
            <a:off x="1803042" y="1893195"/>
            <a:ext cx="9401578" cy="1938992"/>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2400" dirty="0"/>
              <a:t>What I’ve done: Figured out the framework of this project, learned some basic knowledge about some skills on front-end, back-end and database, like HTML, CSS, JavaScript, Bootstrap, RESTful Routes, MySQL database. Have some basic code understanding on those languages.</a:t>
            </a:r>
            <a:endParaRPr kumimoji="1" lang="zh-CN" altLang="en-US" sz="2400" dirty="0"/>
          </a:p>
        </p:txBody>
      </p:sp>
      <p:sp>
        <p:nvSpPr>
          <p:cNvPr id="4" name="文本框 3">
            <a:extLst>
              <a:ext uri="{FF2B5EF4-FFF2-40B4-BE49-F238E27FC236}">
                <a16:creationId xmlns:a16="http://schemas.microsoft.com/office/drawing/2014/main" id="{B50EE189-C3BF-3146-BC43-5ACCE6A82B32}"/>
              </a:ext>
            </a:extLst>
          </p:cNvPr>
          <p:cNvSpPr txBox="1"/>
          <p:nvPr/>
        </p:nvSpPr>
        <p:spPr>
          <a:xfrm>
            <a:off x="1803042" y="4120130"/>
            <a:ext cx="9401578" cy="1938992"/>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2400" dirty="0"/>
              <a:t>What I’ll do:</a:t>
            </a:r>
            <a:r>
              <a:rPr kumimoji="1" lang="zh-Hans" altLang="en-US" sz="2400" dirty="0"/>
              <a:t> </a:t>
            </a:r>
            <a:r>
              <a:rPr kumimoji="1" lang="en-US" altLang="zh-Hans" sz="2400" dirty="0"/>
              <a:t>Keep learning how to write front-end, back-end, database code and how to interconnect them, then try to understand the code and relationship between the files wrote by </a:t>
            </a:r>
            <a:r>
              <a:rPr kumimoji="1" lang="en-US" altLang="zh-Hans" sz="2400" dirty="0" err="1"/>
              <a:t>Xiaozheng</a:t>
            </a:r>
            <a:r>
              <a:rPr kumimoji="1" lang="en-US" altLang="zh-Hans" sz="2400" dirty="0"/>
              <a:t>. Finally be able to find the shortage</a:t>
            </a:r>
            <a:r>
              <a:rPr kumimoji="1" lang="zh-Hans" altLang="en-US" sz="2400" dirty="0"/>
              <a:t> </a:t>
            </a:r>
            <a:r>
              <a:rPr kumimoji="1" lang="en-US" altLang="zh-Hans" sz="2400" dirty="0"/>
              <a:t>and</a:t>
            </a:r>
            <a:r>
              <a:rPr kumimoji="1" lang="zh-Hans" altLang="en-US" sz="2400" dirty="0"/>
              <a:t> </a:t>
            </a:r>
            <a:r>
              <a:rPr kumimoji="1" lang="en-US" altLang="zh-Hans" sz="2400" dirty="0"/>
              <a:t>update</a:t>
            </a:r>
            <a:r>
              <a:rPr kumimoji="1" lang="zh-Hans" altLang="en-US" sz="2400" dirty="0"/>
              <a:t> </a:t>
            </a:r>
            <a:r>
              <a:rPr kumimoji="1" lang="en-US" altLang="zh-Hans" sz="2400" dirty="0"/>
              <a:t>them.</a:t>
            </a:r>
            <a:endParaRPr kumimoji="1" lang="zh-CN" altLang="en-US" sz="2400" dirty="0"/>
          </a:p>
        </p:txBody>
      </p:sp>
    </p:spTree>
    <p:extLst>
      <p:ext uri="{BB962C8B-B14F-4D97-AF65-F5344CB8AC3E}">
        <p14:creationId xmlns:p14="http://schemas.microsoft.com/office/powerpoint/2010/main" val="341856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3E83A4-5366-42B8-9E9E-2378A9446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6FA664-001A-4DAF-9837-CCBCD5DAE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AEE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a:extLst>
              <a:ext uri="{FF2B5EF4-FFF2-40B4-BE49-F238E27FC236}">
                <a16:creationId xmlns:a16="http://schemas.microsoft.com/office/drawing/2014/main" id="{F0D101A0-7340-0443-92FA-909FD902F0B8}"/>
              </a:ext>
            </a:extLst>
          </p:cNvPr>
          <p:cNvPicPr>
            <a:picLocks noChangeAspect="1"/>
          </p:cNvPicPr>
          <p:nvPr/>
        </p:nvPicPr>
        <p:blipFill rotWithShape="1">
          <a:blip r:embed="rId2"/>
          <a:srcRect r="1" b="7953"/>
          <a:stretch/>
        </p:blipFill>
        <p:spPr>
          <a:xfrm>
            <a:off x="643467" y="643467"/>
            <a:ext cx="10905066" cy="5571066"/>
          </a:xfrm>
          <a:prstGeom prst="rect">
            <a:avLst/>
          </a:prstGeom>
        </p:spPr>
      </p:pic>
    </p:spTree>
    <p:extLst>
      <p:ext uri="{BB962C8B-B14F-4D97-AF65-F5344CB8AC3E}">
        <p14:creationId xmlns:p14="http://schemas.microsoft.com/office/powerpoint/2010/main" val="273363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F82D4F5-616E-9A45-924E-64DD4CB398E8}"/>
              </a:ext>
            </a:extLst>
          </p:cNvPr>
          <p:cNvSpPr txBox="1"/>
          <p:nvPr/>
        </p:nvSpPr>
        <p:spPr>
          <a:xfrm>
            <a:off x="1262130" y="734096"/>
            <a:ext cx="7508383" cy="707886"/>
          </a:xfrm>
          <a:prstGeom prst="rect">
            <a:avLst/>
          </a:prstGeom>
          <a:noFill/>
        </p:spPr>
        <p:txBody>
          <a:bodyPr wrap="square" rtlCol="0">
            <a:spAutoFit/>
          </a:bodyPr>
          <a:lstStyle/>
          <a:p>
            <a:r>
              <a:rPr kumimoji="1" lang="en-US" altLang="zh-CN" sz="4000" dirty="0"/>
              <a:t>Web Platform</a:t>
            </a:r>
            <a:endParaRPr kumimoji="1" lang="zh-CN" altLang="en-US" sz="4000" dirty="0"/>
          </a:p>
        </p:txBody>
      </p:sp>
      <p:sp>
        <p:nvSpPr>
          <p:cNvPr id="3" name="文本框 2">
            <a:extLst>
              <a:ext uri="{FF2B5EF4-FFF2-40B4-BE49-F238E27FC236}">
                <a16:creationId xmlns:a16="http://schemas.microsoft.com/office/drawing/2014/main" id="{2957E883-E1D0-A344-8ACE-69CEC594B521}"/>
              </a:ext>
            </a:extLst>
          </p:cNvPr>
          <p:cNvSpPr txBox="1"/>
          <p:nvPr/>
        </p:nvSpPr>
        <p:spPr>
          <a:xfrm>
            <a:off x="3580328" y="2884868"/>
            <a:ext cx="5190185" cy="1569660"/>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2400" dirty="0"/>
              <a:t>Front-end Module</a:t>
            </a:r>
          </a:p>
          <a:p>
            <a:pPr marL="342900" indent="-342900">
              <a:buFont typeface="Arial" panose="020B0604020202020204" pitchFamily="34" charset="0"/>
              <a:buChar char="•"/>
            </a:pPr>
            <a:r>
              <a:rPr kumimoji="1" lang="en-US" altLang="zh-CN" sz="2400" dirty="0"/>
              <a:t>Back-end Module</a:t>
            </a:r>
          </a:p>
          <a:p>
            <a:pPr marL="342900" indent="-342900">
              <a:buFont typeface="Arial" panose="020B0604020202020204" pitchFamily="34" charset="0"/>
              <a:buChar char="•"/>
            </a:pPr>
            <a:r>
              <a:rPr kumimoji="1" lang="en-US" altLang="zh-CN" sz="2400" dirty="0"/>
              <a:t>Database Module</a:t>
            </a:r>
          </a:p>
          <a:p>
            <a:pPr marL="342900" indent="-342900">
              <a:buFont typeface="Arial" panose="020B0604020202020204" pitchFamily="34" charset="0"/>
              <a:buChar char="•"/>
            </a:pPr>
            <a:r>
              <a:rPr kumimoji="1" lang="en-US" altLang="zh-CN" sz="2400" dirty="0"/>
              <a:t>Message Translator Module</a:t>
            </a:r>
            <a:endParaRPr kumimoji="1" lang="zh-CN" altLang="en-US" sz="2400" dirty="0"/>
          </a:p>
        </p:txBody>
      </p:sp>
    </p:spTree>
    <p:extLst>
      <p:ext uri="{BB962C8B-B14F-4D97-AF65-F5344CB8AC3E}">
        <p14:creationId xmlns:p14="http://schemas.microsoft.com/office/powerpoint/2010/main" val="1597461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F82D4F5-616E-9A45-924E-64DD4CB398E8}"/>
              </a:ext>
            </a:extLst>
          </p:cNvPr>
          <p:cNvSpPr txBox="1"/>
          <p:nvPr/>
        </p:nvSpPr>
        <p:spPr>
          <a:xfrm>
            <a:off x="1262130" y="734096"/>
            <a:ext cx="7508383" cy="707886"/>
          </a:xfrm>
          <a:prstGeom prst="rect">
            <a:avLst/>
          </a:prstGeom>
          <a:noFill/>
        </p:spPr>
        <p:txBody>
          <a:bodyPr wrap="square" rtlCol="0">
            <a:spAutoFit/>
          </a:bodyPr>
          <a:lstStyle/>
          <a:p>
            <a:r>
              <a:rPr kumimoji="1" lang="en-US" altLang="zh-CN" sz="4000" dirty="0"/>
              <a:t>Front-end Module</a:t>
            </a:r>
            <a:endParaRPr kumimoji="1" lang="zh-CN" altLang="en-US" sz="4000" dirty="0"/>
          </a:p>
        </p:txBody>
      </p:sp>
      <p:sp>
        <p:nvSpPr>
          <p:cNvPr id="3" name="文本框 2">
            <a:extLst>
              <a:ext uri="{FF2B5EF4-FFF2-40B4-BE49-F238E27FC236}">
                <a16:creationId xmlns:a16="http://schemas.microsoft.com/office/drawing/2014/main" id="{2957E883-E1D0-A344-8ACE-69CEC594B521}"/>
              </a:ext>
            </a:extLst>
          </p:cNvPr>
          <p:cNvSpPr txBox="1"/>
          <p:nvPr/>
        </p:nvSpPr>
        <p:spPr>
          <a:xfrm>
            <a:off x="2303531" y="3176073"/>
            <a:ext cx="8135869" cy="1200329"/>
          </a:xfrm>
          <a:prstGeom prst="rect">
            <a:avLst/>
          </a:prstGeom>
          <a:noFill/>
        </p:spPr>
        <p:txBody>
          <a:bodyPr wrap="square" rtlCol="0">
            <a:spAutoFit/>
          </a:bodyPr>
          <a:lstStyle/>
          <a:p>
            <a:r>
              <a:rPr kumimoji="1" lang="en-US" altLang="zh-CN" sz="2400" dirty="0"/>
              <a:t>The front end is everything involved with what the user sees, including design and some languages like HTML, CSS and JavaScript.</a:t>
            </a:r>
            <a:endParaRPr kumimoji="1" lang="zh-CN" altLang="en-US" sz="2400" dirty="0"/>
          </a:p>
        </p:txBody>
      </p:sp>
    </p:spTree>
    <p:extLst>
      <p:ext uri="{BB962C8B-B14F-4D97-AF65-F5344CB8AC3E}">
        <p14:creationId xmlns:p14="http://schemas.microsoft.com/office/powerpoint/2010/main" val="169670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CD3EA0B-D665-494F-AF08-45F796557C6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876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B8CC894-96E6-CD4D-BB17-9EF8EF4901C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333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9BC1613-BB88-7945-A013-8254F5F327C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7164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F82D4F5-616E-9A45-924E-64DD4CB398E8}"/>
              </a:ext>
            </a:extLst>
          </p:cNvPr>
          <p:cNvSpPr txBox="1"/>
          <p:nvPr/>
        </p:nvSpPr>
        <p:spPr>
          <a:xfrm>
            <a:off x="1262130" y="734096"/>
            <a:ext cx="7508383" cy="707886"/>
          </a:xfrm>
          <a:prstGeom prst="rect">
            <a:avLst/>
          </a:prstGeom>
          <a:noFill/>
        </p:spPr>
        <p:txBody>
          <a:bodyPr wrap="square" rtlCol="0">
            <a:spAutoFit/>
          </a:bodyPr>
          <a:lstStyle/>
          <a:p>
            <a:r>
              <a:rPr kumimoji="1" lang="en-US" altLang="zh-CN" sz="4000" dirty="0"/>
              <a:t>Back-end Module</a:t>
            </a:r>
            <a:endParaRPr kumimoji="1" lang="zh-CN" altLang="en-US" sz="4000" dirty="0"/>
          </a:p>
        </p:txBody>
      </p:sp>
      <p:sp>
        <p:nvSpPr>
          <p:cNvPr id="3" name="文本框 2">
            <a:extLst>
              <a:ext uri="{FF2B5EF4-FFF2-40B4-BE49-F238E27FC236}">
                <a16:creationId xmlns:a16="http://schemas.microsoft.com/office/drawing/2014/main" id="{2957E883-E1D0-A344-8ACE-69CEC594B521}"/>
              </a:ext>
            </a:extLst>
          </p:cNvPr>
          <p:cNvSpPr txBox="1"/>
          <p:nvPr/>
        </p:nvSpPr>
        <p:spPr>
          <a:xfrm>
            <a:off x="2303531" y="3176073"/>
            <a:ext cx="8135869" cy="1938992"/>
          </a:xfrm>
          <a:prstGeom prst="rect">
            <a:avLst/>
          </a:prstGeom>
          <a:noFill/>
        </p:spPr>
        <p:txBody>
          <a:bodyPr wrap="square" rtlCol="0">
            <a:spAutoFit/>
          </a:bodyPr>
          <a:lstStyle/>
          <a:p>
            <a:r>
              <a:rPr kumimoji="1" lang="en-US" altLang="zh-CN" sz="2400" dirty="0"/>
              <a:t>The back end, or the “server side”, is basically how the site works, updates and changes. This refers to everything the user can‘t see in the browser, like how servers respond to all the requests from users, and connects to databases and access the data.</a:t>
            </a:r>
            <a:endParaRPr kumimoji="1" lang="zh-CN" altLang="en-US" sz="2400" dirty="0"/>
          </a:p>
        </p:txBody>
      </p:sp>
    </p:spTree>
    <p:extLst>
      <p:ext uri="{BB962C8B-B14F-4D97-AF65-F5344CB8AC3E}">
        <p14:creationId xmlns:p14="http://schemas.microsoft.com/office/powerpoint/2010/main" val="64386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4C4EEB3-C19B-254C-8405-DC5707C0902B}"/>
              </a:ext>
            </a:extLst>
          </p:cNvPr>
          <p:cNvPicPr>
            <a:picLocks noChangeAspect="1"/>
          </p:cNvPicPr>
          <p:nvPr/>
        </p:nvPicPr>
        <p:blipFill>
          <a:blip r:embed="rId2"/>
          <a:stretch>
            <a:fillRect/>
          </a:stretch>
        </p:blipFill>
        <p:spPr>
          <a:xfrm>
            <a:off x="0" y="1842211"/>
            <a:ext cx="12192000" cy="4667526"/>
          </a:xfrm>
          <a:prstGeom prst="rect">
            <a:avLst/>
          </a:prstGeom>
        </p:spPr>
      </p:pic>
      <p:sp>
        <p:nvSpPr>
          <p:cNvPr id="3" name="文本框 2">
            <a:extLst>
              <a:ext uri="{FF2B5EF4-FFF2-40B4-BE49-F238E27FC236}">
                <a16:creationId xmlns:a16="http://schemas.microsoft.com/office/drawing/2014/main" id="{A7344236-4F05-9E4E-A020-5AA264DA3D0B}"/>
              </a:ext>
            </a:extLst>
          </p:cNvPr>
          <p:cNvSpPr txBox="1"/>
          <p:nvPr/>
        </p:nvSpPr>
        <p:spPr>
          <a:xfrm>
            <a:off x="4275786" y="1017431"/>
            <a:ext cx="7508383" cy="461665"/>
          </a:xfrm>
          <a:prstGeom prst="rect">
            <a:avLst/>
          </a:prstGeom>
          <a:noFill/>
        </p:spPr>
        <p:txBody>
          <a:bodyPr wrap="square" rtlCol="0">
            <a:spAutoFit/>
          </a:bodyPr>
          <a:lstStyle/>
          <a:p>
            <a:r>
              <a:rPr kumimoji="1" lang="en-US" altLang="zh-CN" sz="2400" dirty="0"/>
              <a:t>RESTful Routes</a:t>
            </a:r>
            <a:endParaRPr kumimoji="1" lang="zh-CN" altLang="en-US" sz="2400" dirty="0"/>
          </a:p>
        </p:txBody>
      </p:sp>
    </p:spTree>
    <p:extLst>
      <p:ext uri="{BB962C8B-B14F-4D97-AF65-F5344CB8AC3E}">
        <p14:creationId xmlns:p14="http://schemas.microsoft.com/office/powerpoint/2010/main" val="4019433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网状">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网状</Template>
  <TotalTime>80</TotalTime>
  <Words>216</Words>
  <Application>Microsoft Macintosh PowerPoint</Application>
  <PresentationFormat>宽屏</PresentationFormat>
  <Paragraphs>23</Paragraphs>
  <Slides>11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11</vt:i4>
      </vt:variant>
    </vt:vector>
  </HeadingPairs>
  <TitlesOfParts>
    <vt:vector size="15" baseType="lpstr">
      <vt:lpstr>宋体</vt:lpstr>
      <vt:lpstr>Arial</vt:lpstr>
      <vt:lpstr>Century Gothic</vt:lpstr>
      <vt:lpstr>网状</vt:lpstr>
      <vt:lpstr>Globally interconnected 6lowPAN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Globally interconnected 6lowPAN</dc:title>
  <dc:creator>Zhang, Wenhao</dc:creator>
  <cp:lastModifiedBy>Zhang, Wenhao</cp:lastModifiedBy>
  <cp:revision>10</cp:revision>
  <dcterms:created xsi:type="dcterms:W3CDTF">2019-02-12T17:43:42Z</dcterms:created>
  <dcterms:modified xsi:type="dcterms:W3CDTF">2019-02-12T19:06:52Z</dcterms:modified>
</cp:coreProperties>
</file>