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9910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76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7791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0038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6165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059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6273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4407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515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021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5920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1242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443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47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347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8096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4A97D-C0AD-4560-86A2-477C56DB6CDE}" type="datetimeFigureOut">
              <a:rPr lang="zh-CN" altLang="en-US" smtClean="0"/>
              <a:t>2019/3/5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336447-92D9-4C91-B8BA-CC2A247A04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563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83736" y="2104280"/>
            <a:ext cx="8326494" cy="1646302"/>
          </a:xfrm>
        </p:spPr>
        <p:txBody>
          <a:bodyPr/>
          <a:lstStyle/>
          <a:p>
            <a:r>
              <a:rPr lang="en-US" altLang="zh-CN" sz="4800" dirty="0">
                <a:solidFill>
                  <a:schemeClr val="tx1"/>
                </a:solidFill>
              </a:rPr>
              <a:t>6LoWPAN </a:t>
            </a:r>
            <a:r>
              <a:rPr lang="en-US" altLang="zh-CN" sz="4800" dirty="0" smtClean="0">
                <a:solidFill>
                  <a:schemeClr val="tx1"/>
                </a:solidFill>
              </a:rPr>
              <a:t>Platform Project     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0715" y="5156302"/>
            <a:ext cx="7766936" cy="1096899"/>
          </a:xfrm>
        </p:spPr>
        <p:txBody>
          <a:bodyPr/>
          <a:lstStyle/>
          <a:p>
            <a:r>
              <a:rPr lang="en-US" altLang="zh-CN" dirty="0" smtClean="0"/>
              <a:t>Feilong Liu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0816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Some thing about HTML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94" y="2382044"/>
            <a:ext cx="8172450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86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Some thing about HTML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In HTML I learn how to add input </a:t>
            </a:r>
            <a:r>
              <a:rPr lang="en-US" altLang="zh-CN" sz="2000" dirty="0"/>
              <a:t>and validation for input </a:t>
            </a:r>
            <a:r>
              <a:rPr lang="en-US" altLang="zh-CN" sz="2000" dirty="0" smtClean="0"/>
              <a:t>in webpage, make labels add dropdown list or radio button </a:t>
            </a:r>
            <a:r>
              <a:rPr lang="en-US" altLang="zh-CN" sz="2000" dirty="0" err="1" smtClean="0"/>
              <a:t>ect</a:t>
            </a:r>
            <a:r>
              <a:rPr lang="en-US" altLang="zh-CN" sz="2000" dirty="0" smtClean="0"/>
              <a:t>.</a:t>
            </a:r>
            <a:endParaRPr lang="zh-CN" altLang="en-US" sz="20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642" y="3175926"/>
            <a:ext cx="5638800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51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Building and Deploy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 smtClean="0"/>
              <a:t>Environment needed to be set</a:t>
            </a:r>
          </a:p>
          <a:p>
            <a:r>
              <a:rPr lang="en-US" altLang="zh-CN" sz="2400" dirty="0" smtClean="0"/>
              <a:t>Operating system: Windows 8.1</a:t>
            </a:r>
          </a:p>
          <a:p>
            <a:r>
              <a:rPr lang="en-US" altLang="zh-CN" sz="2400" dirty="0" smtClean="0"/>
              <a:t>Browser: Google Chrome</a:t>
            </a:r>
          </a:p>
          <a:p>
            <a:r>
              <a:rPr lang="en-US" altLang="zh-CN" sz="2400" dirty="0" smtClean="0"/>
              <a:t>Tomcat: tomcat 9.0.16</a:t>
            </a:r>
          </a:p>
          <a:p>
            <a:r>
              <a:rPr lang="en-US" altLang="zh-CN" sz="2400" dirty="0" smtClean="0"/>
              <a:t>JDK: oracle64-1.8.0_201</a:t>
            </a:r>
          </a:p>
          <a:p>
            <a:r>
              <a:rPr lang="en-US" altLang="zh-CN" sz="2400" dirty="0" smtClean="0"/>
              <a:t>MySQL: 8.0.15</a:t>
            </a:r>
          </a:p>
          <a:p>
            <a:r>
              <a:rPr lang="en-US" altLang="zh-CN" sz="2400" dirty="0" smtClean="0"/>
              <a:t>Maven 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2917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095" y="659336"/>
            <a:ext cx="8596668" cy="58369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2800" dirty="0" smtClean="0"/>
              <a:t>Problem:</a:t>
            </a:r>
          </a:p>
          <a:p>
            <a:pPr marL="0" indent="0">
              <a:buNone/>
            </a:pPr>
            <a:r>
              <a:rPr lang="en-US" altLang="zh-CN" sz="2000" dirty="0" smtClean="0"/>
              <a:t>Apache-maven not built successfully </a:t>
            </a:r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 smtClean="0"/>
              <a:t>Using command </a:t>
            </a:r>
            <a:r>
              <a:rPr lang="en-US" altLang="zh-CN" sz="2000" dirty="0" err="1" smtClean="0"/>
              <a:t>mvn</a:t>
            </a:r>
            <a:r>
              <a:rPr lang="en-US" altLang="zh-CN" sz="2000" dirty="0" smtClean="0"/>
              <a:t> -v</a:t>
            </a:r>
          </a:p>
          <a:p>
            <a:pPr fontAlgn="base"/>
            <a:r>
              <a:rPr lang="en-US" altLang="zh-CN" sz="2000" dirty="0" smtClean="0"/>
              <a:t>It shows: ‘</a:t>
            </a:r>
            <a:r>
              <a:rPr lang="en-US" altLang="zh-CN" sz="2000" dirty="0" err="1" smtClean="0"/>
              <a:t>mvn</a:t>
            </a:r>
            <a:r>
              <a:rPr lang="en-US" altLang="zh-CN" sz="2000" dirty="0" smtClean="0"/>
              <a:t>’ is not recognized as an internal or external command, operable program or batch file</a:t>
            </a:r>
            <a:endParaRPr lang="en-US" altLang="zh-CN" sz="2000" dirty="0"/>
          </a:p>
          <a:p>
            <a:pPr marL="0" indent="0" fontAlgn="base">
              <a:buNone/>
            </a:pPr>
            <a:r>
              <a:rPr lang="en-US" altLang="zh-CN" sz="2000" dirty="0" smtClean="0"/>
              <a:t> Try : </a:t>
            </a:r>
          </a:p>
          <a:p>
            <a:pPr fontAlgn="base"/>
            <a:r>
              <a:rPr lang="en-US" altLang="zh-CN" sz="2000" dirty="0" smtClean="0"/>
              <a:t>Add System Variables</a:t>
            </a:r>
          </a:p>
          <a:p>
            <a:pPr marL="0" indent="0" fontAlgn="base">
              <a:buNone/>
            </a:pPr>
            <a:r>
              <a:rPr lang="en-US" altLang="zh-CN" sz="2000" dirty="0" smtClean="0"/>
              <a:t>      name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MAVEN_HOME                            </a:t>
            </a:r>
          </a:p>
          <a:p>
            <a:pPr marL="0" indent="0" fontAlgn="base"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value</a:t>
            </a:r>
            <a:r>
              <a:rPr lang="en-US" altLang="zh-CN" sz="2000" dirty="0"/>
              <a:t>: ‪D:\</a:t>
            </a:r>
            <a:r>
              <a:rPr lang="en-US" altLang="zh-CN" sz="2000" dirty="0" smtClean="0"/>
              <a:t>apache-maven-3.6.0</a:t>
            </a:r>
          </a:p>
          <a:p>
            <a:pPr marL="0" indent="0"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name: path</a:t>
            </a:r>
          </a:p>
          <a:p>
            <a:pPr marL="0" indent="0">
              <a:buNone/>
            </a:pPr>
            <a:r>
              <a:rPr lang="en-US" altLang="zh-CN" sz="2000" dirty="0" smtClean="0"/>
              <a:t>      value: %JAVA_HOME%\bin; %MAVEN_HOME%\bin;</a:t>
            </a:r>
          </a:p>
          <a:p>
            <a:r>
              <a:rPr lang="en-US" altLang="zh-CN" sz="2000" dirty="0" smtClean="0"/>
              <a:t>%</a:t>
            </a:r>
            <a:r>
              <a:rPr lang="en-US" altLang="zh-CN" sz="2000" dirty="0" err="1" smtClean="0"/>
              <a:t>SystemRoot</a:t>
            </a:r>
            <a:r>
              <a:rPr lang="en-US" altLang="zh-CN" sz="2000" dirty="0"/>
              <a:t>%\system32;%</a:t>
            </a:r>
            <a:r>
              <a:rPr lang="en-US" altLang="zh-CN" sz="2000" dirty="0" err="1"/>
              <a:t>SystemRoot</a:t>
            </a:r>
            <a:r>
              <a:rPr lang="en-US" altLang="zh-CN" sz="2000" dirty="0"/>
              <a:t>%;%</a:t>
            </a:r>
            <a:r>
              <a:rPr lang="en-US" altLang="zh-CN" sz="2000" dirty="0" err="1"/>
              <a:t>SystemRoot</a:t>
            </a:r>
            <a:r>
              <a:rPr lang="en-US" altLang="zh-CN" sz="2000" dirty="0"/>
              <a:t>%\System32\</a:t>
            </a:r>
            <a:r>
              <a:rPr lang="en-US" altLang="zh-CN" sz="2000" dirty="0" err="1"/>
              <a:t>Wbem</a:t>
            </a:r>
            <a:r>
              <a:rPr lang="en-US" altLang="zh-CN" sz="2000" dirty="0" smtClean="0"/>
              <a:t/>
            </a:r>
            <a:br>
              <a:rPr lang="en-US" altLang="zh-CN" sz="2000" dirty="0" smtClean="0"/>
            </a:b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197211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Testing levels and types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Unit testing 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en-US" altLang="zh-CN" dirty="0"/>
              <a:t>To verify </a:t>
            </a:r>
            <a:r>
              <a:rPr lang="en-US" altLang="zh-CN" dirty="0" smtClean="0"/>
              <a:t>a </a:t>
            </a:r>
            <a:r>
              <a:rPr lang="en-US" altLang="zh-CN" dirty="0"/>
              <a:t>single program or a section of a single </a:t>
            </a:r>
            <a:r>
              <a:rPr lang="en-US" altLang="zh-CN" dirty="0" smtClean="0"/>
              <a:t>program</a:t>
            </a:r>
          </a:p>
          <a:p>
            <a:r>
              <a:rPr lang="en-US" altLang="zh-CN" sz="2400" dirty="0"/>
              <a:t>Integration </a:t>
            </a:r>
            <a:r>
              <a:rPr lang="en-US" altLang="zh-CN" sz="2400" dirty="0" smtClean="0"/>
              <a:t>Testing</a:t>
            </a:r>
          </a:p>
          <a:p>
            <a:pPr marL="0" indent="0">
              <a:buNone/>
            </a:pPr>
            <a:r>
              <a:rPr lang="en-US" altLang="zh-CN" dirty="0" smtClean="0"/>
              <a:t>    To </a:t>
            </a:r>
            <a:r>
              <a:rPr lang="en-US" altLang="zh-CN" dirty="0"/>
              <a:t>verify interaction between system </a:t>
            </a:r>
            <a:r>
              <a:rPr lang="en-US" altLang="zh-CN" dirty="0" smtClean="0"/>
              <a:t>components</a:t>
            </a:r>
          </a:p>
          <a:p>
            <a:r>
              <a:rPr lang="en-US" altLang="zh-CN" sz="2400" b="1" dirty="0"/>
              <a:t>System Testing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dirty="0" smtClean="0"/>
              <a:t>    </a:t>
            </a:r>
            <a:r>
              <a:rPr lang="en-US" altLang="zh-CN" dirty="0"/>
              <a:t>To verify and validate behaviors of the entire system against the original </a:t>
            </a:r>
            <a:r>
              <a:rPr lang="en-US" altLang="zh-CN" dirty="0" smtClean="0"/>
              <a:t>      system objectives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121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Testing levels and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b="1" dirty="0"/>
              <a:t>Black box </a:t>
            </a:r>
            <a:r>
              <a:rPr lang="en-US" altLang="zh-CN" sz="2400" b="1" dirty="0" smtClean="0"/>
              <a:t>Testing</a:t>
            </a:r>
          </a:p>
          <a:p>
            <a:pPr marL="0" indent="0">
              <a:buNone/>
            </a:pPr>
            <a:r>
              <a:rPr lang="en-US" altLang="zh-CN" sz="2400" dirty="0" smtClean="0"/>
              <a:t>     </a:t>
            </a:r>
            <a:r>
              <a:rPr lang="en-US" altLang="zh-CN" dirty="0" smtClean="0"/>
              <a:t>Test cases are written from definitive source document, like specification or    requirements documents</a:t>
            </a:r>
            <a:endParaRPr lang="en-US" altLang="zh-CN" sz="2400" dirty="0" smtClean="0"/>
          </a:p>
          <a:p>
            <a:r>
              <a:rPr lang="en-US" altLang="zh-CN" sz="2400" b="1" dirty="0" smtClean="0"/>
              <a:t>White </a:t>
            </a:r>
            <a:r>
              <a:rPr lang="en-US" altLang="zh-CN" sz="2400" b="1" dirty="0"/>
              <a:t>box </a:t>
            </a:r>
            <a:r>
              <a:rPr lang="en-US" altLang="zh-CN" sz="2400" b="1" dirty="0" smtClean="0"/>
              <a:t>Testing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Know the knowledge of program structure, front-end or back-end. Know the purpose of code.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Stress Testing</a:t>
            </a:r>
          </a:p>
          <a:p>
            <a:pPr marL="0" indent="0">
              <a:buNone/>
            </a:pPr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Test edge case of program. Expose the weak links to determine if system could recover gracefully </a:t>
            </a:r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64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Some thing about HTML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334" y="2037759"/>
            <a:ext cx="8596668" cy="4171972"/>
          </a:xfrm>
        </p:spPr>
        <p:txBody>
          <a:bodyPr/>
          <a:lstStyle/>
          <a:p>
            <a:r>
              <a:rPr lang="en-US" altLang="zh-CN" sz="2400" dirty="0" smtClean="0"/>
              <a:t>HTML define the structure of webpage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Like the order of the content, add some </a:t>
            </a:r>
            <a:r>
              <a:rPr lang="en-US" altLang="zh-CN" dirty="0" err="1" smtClean="0"/>
              <a:t>imgs</a:t>
            </a:r>
            <a:r>
              <a:rPr lang="en-US" altLang="zh-CN" dirty="0" smtClean="0"/>
              <a:t>, the style of headlines  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sz="2400" dirty="0" smtClean="0"/>
              <a:t>CSS define the style of HTML</a:t>
            </a:r>
          </a:p>
          <a:p>
            <a:pPr marL="0" indent="0">
              <a:buNone/>
            </a:pPr>
            <a:r>
              <a:rPr lang="en-US" altLang="zh-CN" sz="2000" dirty="0" smtClean="0"/>
              <a:t>    </a:t>
            </a:r>
            <a:r>
              <a:rPr lang="en-US" altLang="zh-CN" dirty="0"/>
              <a:t>A</a:t>
            </a:r>
            <a:r>
              <a:rPr lang="en-US" altLang="zh-CN" dirty="0" smtClean="0"/>
              <a:t>dd some background color or change the </a:t>
            </a:r>
            <a:r>
              <a:rPr lang="en-US" altLang="zh-CN" dirty="0" err="1" smtClean="0"/>
              <a:t>pixes</a:t>
            </a:r>
            <a:r>
              <a:rPr lang="en-US" altLang="zh-CN" dirty="0" smtClean="0"/>
              <a:t> of the content</a:t>
            </a:r>
          </a:p>
          <a:p>
            <a:pPr marL="0" indent="0">
              <a:buNone/>
            </a:pPr>
            <a:endParaRPr lang="en-US" altLang="zh-CN" sz="2000" dirty="0" smtClean="0"/>
          </a:p>
          <a:p>
            <a:r>
              <a:rPr lang="en-US" altLang="zh-CN" sz="2400" dirty="0"/>
              <a:t>J</a:t>
            </a:r>
            <a:r>
              <a:rPr lang="en-US" altLang="zh-CN" sz="2400" dirty="0" smtClean="0"/>
              <a:t>avaScript adds logic and interactivity to a page</a:t>
            </a:r>
          </a:p>
          <a:p>
            <a:pPr marL="0" indent="0">
              <a:buNone/>
            </a:pPr>
            <a:r>
              <a:rPr lang="en-US" altLang="zh-CN" sz="2400" dirty="0"/>
              <a:t> </a:t>
            </a:r>
            <a:r>
              <a:rPr lang="en-US" altLang="zh-CN" sz="2400" dirty="0" smtClean="0"/>
              <a:t>   </a:t>
            </a:r>
            <a:r>
              <a:rPr lang="en-US" altLang="zh-CN" dirty="0" smtClean="0"/>
              <a:t>Load new data from other webpage or change color when user click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526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Some thing about HTML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405" y="1779623"/>
            <a:ext cx="8010525" cy="3529356"/>
          </a:xfrm>
        </p:spPr>
      </p:pic>
    </p:spTree>
    <p:extLst>
      <p:ext uri="{BB962C8B-B14F-4D97-AF65-F5344CB8AC3E}">
        <p14:creationId xmlns:p14="http://schemas.microsoft.com/office/powerpoint/2010/main" val="384948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Some thing about HTML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644" y="2305844"/>
            <a:ext cx="8286750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67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Some thing about HTML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06" y="2391569"/>
            <a:ext cx="8124825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85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平面">
  <a:themeElements>
    <a:clrScheme name="平面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平面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137</TotalTime>
  <Words>328</Words>
  <Application>Microsoft Office PowerPoint</Application>
  <PresentationFormat>宽屏</PresentationFormat>
  <Paragraphs>51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方正姚体</vt:lpstr>
      <vt:lpstr>华文新魏</vt:lpstr>
      <vt:lpstr>Arial</vt:lpstr>
      <vt:lpstr>Trebuchet MS</vt:lpstr>
      <vt:lpstr>Wingdings 3</vt:lpstr>
      <vt:lpstr>平面</vt:lpstr>
      <vt:lpstr>6LoWPAN Platform Project     </vt:lpstr>
      <vt:lpstr>Building and Deploy</vt:lpstr>
      <vt:lpstr>PowerPoint 演示文稿</vt:lpstr>
      <vt:lpstr>Testing levels and types</vt:lpstr>
      <vt:lpstr>Testing levels and types</vt:lpstr>
      <vt:lpstr>Some thing about HTML</vt:lpstr>
      <vt:lpstr>Some thing about HTML</vt:lpstr>
      <vt:lpstr>Some thing about HTML</vt:lpstr>
      <vt:lpstr>Some thing about HTML</vt:lpstr>
      <vt:lpstr>Some thing about HTML</vt:lpstr>
      <vt:lpstr>Some thing about HTML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6LoWPAN Platform Project     </dc:title>
  <dc:creator>liu feilong</dc:creator>
  <cp:lastModifiedBy>liu feilong</cp:lastModifiedBy>
  <cp:revision>15</cp:revision>
  <dcterms:created xsi:type="dcterms:W3CDTF">2019-03-05T18:58:56Z</dcterms:created>
  <dcterms:modified xsi:type="dcterms:W3CDTF">2019-03-05T21:16:13Z</dcterms:modified>
</cp:coreProperties>
</file>