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8" r:id="rId4"/>
    <p:sldId id="269" r:id="rId5"/>
    <p:sldId id="279" r:id="rId6"/>
    <p:sldId id="267" r:id="rId7"/>
    <p:sldId id="280" r:id="rId8"/>
    <p:sldId id="274" r:id="rId9"/>
    <p:sldId id="281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5"/>
    <p:restoredTop sz="94682"/>
  </p:normalViewPr>
  <p:slideViewPr>
    <p:cSldViewPr snapToGrid="0" snapToObjects="1">
      <p:cViewPr>
        <p:scale>
          <a:sx n="83" d="100"/>
          <a:sy n="83" d="100"/>
        </p:scale>
        <p:origin x="56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23BE62-003E-854E-A286-BF1EC176B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66" y="528035"/>
            <a:ext cx="11297356" cy="1323304"/>
          </a:xfrm>
        </p:spPr>
        <p:txBody>
          <a:bodyPr>
            <a:normAutofit/>
          </a:bodyPr>
          <a:lstStyle/>
          <a:p>
            <a:r>
              <a:rPr kumimoji="1" lang="en-US" altLang="zh-CN" sz="3600" dirty="0">
                <a:solidFill>
                  <a:schemeClr val="tx1"/>
                </a:solidFill>
              </a:rPr>
              <a:t>Improvement on</a:t>
            </a:r>
            <a:r>
              <a:rPr kumimoji="1" lang="zh-Hans" altLang="en-US" sz="3600" dirty="0">
                <a:solidFill>
                  <a:schemeClr val="tx1"/>
                </a:solidFill>
              </a:rPr>
              <a:t> </a:t>
            </a:r>
            <a:r>
              <a:rPr kumimoji="1" lang="en-US" altLang="zh-Hans" sz="3600" dirty="0">
                <a:solidFill>
                  <a:schemeClr val="tx1"/>
                </a:solidFill>
              </a:rPr>
              <a:t>the</a:t>
            </a:r>
            <a:r>
              <a:rPr kumimoji="1" lang="en-US" altLang="zh-CN" sz="3600" dirty="0">
                <a:solidFill>
                  <a:schemeClr val="tx1"/>
                </a:solidFill>
              </a:rPr>
              <a:t> Platform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D18865-06CA-AC45-81D6-DF8960280936}"/>
              </a:ext>
            </a:extLst>
          </p:cNvPr>
          <p:cNvSpPr txBox="1"/>
          <p:nvPr/>
        </p:nvSpPr>
        <p:spPr>
          <a:xfrm>
            <a:off x="9504610" y="5357612"/>
            <a:ext cx="23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Wenhao Zhang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99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957E883-E1D0-A344-8ACE-69CEC594B521}"/>
              </a:ext>
            </a:extLst>
          </p:cNvPr>
          <p:cNvSpPr txBox="1"/>
          <p:nvPr/>
        </p:nvSpPr>
        <p:spPr>
          <a:xfrm>
            <a:off x="888434" y="2401835"/>
            <a:ext cx="9944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I’ve been diving into the layout of </a:t>
            </a:r>
            <a:r>
              <a:rPr kumimoji="1" lang="en-US" altLang="zh-CN" sz="2400" dirty="0" err="1"/>
              <a:t>jsp</a:t>
            </a:r>
            <a:r>
              <a:rPr kumimoji="1" lang="en-US" altLang="zh-CN" sz="2400" dirty="0"/>
              <a:t> files, relation among </a:t>
            </a:r>
            <a:r>
              <a:rPr kumimoji="1" lang="en-US" altLang="zh-CN" sz="2400" dirty="0" err="1"/>
              <a:t>jsp</a:t>
            </a:r>
            <a:r>
              <a:rPr kumimoji="1" lang="en-US" altLang="zh-CN" sz="2400" dirty="0"/>
              <a:t>, </a:t>
            </a:r>
            <a:r>
              <a:rPr kumimoji="1" lang="en-US" altLang="zh-CN" sz="2400" dirty="0" err="1"/>
              <a:t>css</a:t>
            </a:r>
            <a:r>
              <a:rPr kumimoji="1" lang="en-US" altLang="zh-CN" sz="2400" dirty="0"/>
              <a:t>, </a:t>
            </a:r>
            <a:r>
              <a:rPr kumimoji="1" lang="en-US" altLang="zh-CN" sz="2400" dirty="0" err="1"/>
              <a:t>javascript</a:t>
            </a:r>
            <a:r>
              <a:rPr kumimoji="1" lang="en-US" altLang="zh-CN" sz="2400" dirty="0"/>
              <a:t> files, and some tech </a:t>
            </a:r>
            <a:r>
              <a:rPr kumimoji="1" lang="en-US" altLang="zh-CN" sz="2400" dirty="0" err="1"/>
              <a:t>Xiaozheng</a:t>
            </a:r>
            <a:r>
              <a:rPr kumimoji="1" lang="en-US" altLang="zh-CN" sz="2400" dirty="0"/>
              <a:t> used on this project. Then I’ve finished the improvement 1-4 as I mentioned last time.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4944131" y="1347877"/>
            <a:ext cx="519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Summary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36DA91-3F37-1745-BB58-CD507B5E0EC1}"/>
              </a:ext>
            </a:extLst>
          </p:cNvPr>
          <p:cNvSpPr txBox="1"/>
          <p:nvPr/>
        </p:nvSpPr>
        <p:spPr>
          <a:xfrm>
            <a:off x="888433" y="4517732"/>
            <a:ext cx="102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 will keep learning and try to implement next several improvements.</a:t>
            </a:r>
          </a:p>
        </p:txBody>
      </p:sp>
    </p:spTree>
    <p:extLst>
      <p:ext uri="{BB962C8B-B14F-4D97-AF65-F5344CB8AC3E}">
        <p14:creationId xmlns:p14="http://schemas.microsoft.com/office/powerpoint/2010/main" val="141131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957E883-E1D0-A344-8ACE-69CEC594B521}"/>
              </a:ext>
            </a:extLst>
          </p:cNvPr>
          <p:cNvSpPr txBox="1"/>
          <p:nvPr/>
        </p:nvSpPr>
        <p:spPr>
          <a:xfrm>
            <a:off x="7001815" y="3135822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Remove JavaScript on html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C96D5E-0D41-1849-BA8B-68A85232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0" y="623455"/>
            <a:ext cx="5610914" cy="54864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7875235" y="1166902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Improvement 1</a:t>
            </a:r>
          </a:p>
        </p:txBody>
      </p:sp>
    </p:spTree>
    <p:extLst>
      <p:ext uri="{BB962C8B-B14F-4D97-AF65-F5344CB8AC3E}">
        <p14:creationId xmlns:p14="http://schemas.microsoft.com/office/powerpoint/2010/main" val="159746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4057198" y="632634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Improvement 1 Done!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8CBA0-EDAB-1649-9674-CB5665E2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47" y="1531232"/>
            <a:ext cx="5157418" cy="289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89B07-90CB-A146-B387-A41CE455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3" y="1531232"/>
            <a:ext cx="4492907" cy="4616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DD806-CC32-E743-8845-1E5B6E94BD32}"/>
              </a:ext>
            </a:extLst>
          </p:cNvPr>
          <p:cNvSpPr txBox="1"/>
          <p:nvPr/>
        </p:nvSpPr>
        <p:spPr>
          <a:xfrm>
            <a:off x="5982346" y="4867105"/>
            <a:ext cx="547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I’ve moved all JavaScript code from </a:t>
            </a:r>
            <a:r>
              <a:rPr lang="en-US" dirty="0" err="1"/>
              <a:t>jsp</a:t>
            </a:r>
            <a:r>
              <a:rPr lang="en-US" dirty="0"/>
              <a:t> file to new separate files and link them correctly back to corresponding </a:t>
            </a:r>
            <a:r>
              <a:rPr lang="en-US" dirty="0" err="1"/>
              <a:t>jsp</a:t>
            </a:r>
            <a:r>
              <a:rPr lang="en-US" dirty="0"/>
              <a:t> files.</a:t>
            </a:r>
          </a:p>
        </p:txBody>
      </p:sp>
    </p:spTree>
    <p:extLst>
      <p:ext uri="{BB962C8B-B14F-4D97-AF65-F5344CB8AC3E}">
        <p14:creationId xmlns:p14="http://schemas.microsoft.com/office/powerpoint/2010/main" val="232253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957E883-E1D0-A344-8ACE-69CEC594B521}"/>
              </a:ext>
            </a:extLst>
          </p:cNvPr>
          <p:cNvSpPr txBox="1"/>
          <p:nvPr/>
        </p:nvSpPr>
        <p:spPr>
          <a:xfrm>
            <a:off x="7639125" y="3135821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Remove CSS on html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7999926" y="1166902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Improvement 2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34FA519-9FA0-0149-953D-4190442F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29" y="521105"/>
            <a:ext cx="6225518" cy="56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3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4057198" y="632634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Improvement 2 Done!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DD806-CC32-E743-8845-1E5B6E94BD32}"/>
              </a:ext>
            </a:extLst>
          </p:cNvPr>
          <p:cNvSpPr txBox="1"/>
          <p:nvPr/>
        </p:nvSpPr>
        <p:spPr>
          <a:xfrm>
            <a:off x="5982346" y="4867105"/>
            <a:ext cx="547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I’ve moved all CSS code from </a:t>
            </a:r>
            <a:r>
              <a:rPr lang="en-US" dirty="0" err="1"/>
              <a:t>jsp</a:t>
            </a:r>
            <a:r>
              <a:rPr lang="en-US" dirty="0"/>
              <a:t> file to new separate files and link them correctly back to corresponding </a:t>
            </a:r>
            <a:r>
              <a:rPr lang="en-US" dirty="0" err="1"/>
              <a:t>jsp</a:t>
            </a:r>
            <a:r>
              <a:rPr lang="en-US" dirty="0"/>
              <a:t> files.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90460-4228-C64D-A3A6-348ECC104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46" y="1531232"/>
            <a:ext cx="5273598" cy="2959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9CC52-D8FB-1D46-8031-E53D3F453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6" y="1531231"/>
            <a:ext cx="4758690" cy="48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957E883-E1D0-A344-8ACE-69CEC594B521}"/>
              </a:ext>
            </a:extLst>
          </p:cNvPr>
          <p:cNvSpPr txBox="1"/>
          <p:nvPr/>
        </p:nvSpPr>
        <p:spPr>
          <a:xfrm>
            <a:off x="6613888" y="2989544"/>
            <a:ext cx="519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Remove redundant code  on JavaScript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7833672" y="1306835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Improvement 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E97F7C-3CEB-2849-9A61-16D7C008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2" y="4117920"/>
            <a:ext cx="5863360" cy="10221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B4772D-E7FA-4341-B9C4-B33E3BA1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9" y="1096054"/>
            <a:ext cx="5878373" cy="8832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708290-D3FB-CE44-8505-ABEBCD5F8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22" y="2561662"/>
            <a:ext cx="5863360" cy="8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9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4491152" y="1159576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Improvement </a:t>
            </a:r>
            <a:r>
              <a:rPr kumimoji="1" lang="en-US" altLang="zh-Hans" sz="2400" dirty="0"/>
              <a:t>3</a:t>
            </a:r>
            <a:r>
              <a:rPr kumimoji="1" lang="en-US" altLang="zh-CN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DD806-CC32-E743-8845-1E5B6E94BD32}"/>
              </a:ext>
            </a:extLst>
          </p:cNvPr>
          <p:cNvSpPr txBox="1"/>
          <p:nvPr/>
        </p:nvSpPr>
        <p:spPr>
          <a:xfrm>
            <a:off x="1983784" y="2635348"/>
            <a:ext cx="8028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was some problems on my slide for last presentation, I found some redundant JavaScript code but it turns out that they are under the different script tag. So for this part, I’ve not done too much, I will try to emerge all script tag to one file when I dive into the whole functionality and understand the logic.</a:t>
            </a:r>
          </a:p>
        </p:txBody>
      </p:sp>
    </p:spTree>
    <p:extLst>
      <p:ext uri="{BB962C8B-B14F-4D97-AF65-F5344CB8AC3E}">
        <p14:creationId xmlns:p14="http://schemas.microsoft.com/office/powerpoint/2010/main" val="55389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957E883-E1D0-A344-8ACE-69CEC594B521}"/>
              </a:ext>
            </a:extLst>
          </p:cNvPr>
          <p:cNvSpPr txBox="1"/>
          <p:nvPr/>
        </p:nvSpPr>
        <p:spPr>
          <a:xfrm>
            <a:off x="6613888" y="2989544"/>
            <a:ext cx="519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Remove redundant code on CSS and create a new file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7833672" y="1306835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Improvement 4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ED3D30-B678-8B47-A079-9D1FE27F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340151"/>
            <a:ext cx="4251535" cy="2860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7DE4A-A88D-3345-B65F-AFE1DAED0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4" y="3518182"/>
            <a:ext cx="4251535" cy="30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9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508C0E1-1787-5640-952F-3A8C1A63A544}"/>
              </a:ext>
            </a:extLst>
          </p:cNvPr>
          <p:cNvSpPr txBox="1"/>
          <p:nvPr/>
        </p:nvSpPr>
        <p:spPr>
          <a:xfrm>
            <a:off x="4134691" y="1206070"/>
            <a:ext cx="51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Improvement 4 Done!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DD806-CC32-E743-8845-1E5B6E94BD32}"/>
              </a:ext>
            </a:extLst>
          </p:cNvPr>
          <p:cNvSpPr txBox="1"/>
          <p:nvPr/>
        </p:nvSpPr>
        <p:spPr>
          <a:xfrm>
            <a:off x="1983784" y="2635348"/>
            <a:ext cx="802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I’ve checked all </a:t>
            </a:r>
            <a:r>
              <a:rPr lang="en-US" dirty="0" err="1"/>
              <a:t>css</a:t>
            </a:r>
            <a:r>
              <a:rPr lang="en-US" dirty="0"/>
              <a:t> file, and removed all redundant code I can find right now. I will do this one more time after I improve the layout of some pages</a:t>
            </a:r>
          </a:p>
        </p:txBody>
      </p:sp>
    </p:spTree>
    <p:extLst>
      <p:ext uri="{BB962C8B-B14F-4D97-AF65-F5344CB8AC3E}">
        <p14:creationId xmlns:p14="http://schemas.microsoft.com/office/powerpoint/2010/main" val="1189267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网状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网状</Template>
  <TotalTime>174</TotalTime>
  <Words>244</Words>
  <Application>Microsoft Macintosh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宋体</vt:lpstr>
      <vt:lpstr>Arial</vt:lpstr>
      <vt:lpstr>Century Gothic</vt:lpstr>
      <vt:lpstr>网状</vt:lpstr>
      <vt:lpstr>Improvement on the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Globally interconnected 6lowPAN</dc:title>
  <dc:creator>Zhang, Wenhao</dc:creator>
  <cp:lastModifiedBy>Zhang, Wenhao</cp:lastModifiedBy>
  <cp:revision>23</cp:revision>
  <dcterms:created xsi:type="dcterms:W3CDTF">2019-02-12T17:43:42Z</dcterms:created>
  <dcterms:modified xsi:type="dcterms:W3CDTF">2019-03-26T21:30:01Z</dcterms:modified>
</cp:coreProperties>
</file>