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E267C8A-0D85-46F1-9B36-D923AE527F1A}">
          <p14:sldIdLst>
            <p14:sldId id="256"/>
            <p14:sldId id="257"/>
            <p14:sldId id="258"/>
            <p14:sldId id="259"/>
            <p14:sldId id="260"/>
            <p14:sldId id="261"/>
            <p14:sldId id="267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5B1CB-6414-4ABC-9D73-E067AB113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Computer Assistance Cloud Classification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983335-C3F9-41CD-A53A-8799EBE27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By </a:t>
            </a:r>
            <a:r>
              <a:rPr lang="en-US" altLang="zh-CN" dirty="0" err="1"/>
              <a:t>Menyang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074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00D83-7656-4F58-9597-56800EAF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Classification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560578-0737-4BA2-8F31-1E37DD86ACC6}"/>
              </a:ext>
            </a:extLst>
          </p:cNvPr>
          <p:cNvSpPr txBox="1"/>
          <p:nvPr/>
        </p:nvSpPr>
        <p:spPr>
          <a:xfrm>
            <a:off x="1069676" y="4704270"/>
            <a:ext cx="59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1: Stratocumulus   2: Altocumulus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2B05C514-5F57-4494-8FAC-B9CE01AEE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12" y="1855792"/>
            <a:ext cx="8596312" cy="26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E1DEC-6F72-478A-B3B3-D41EE008E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D350D9-4E07-4FAE-898C-5CF2EFA5B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3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0F8B3-853A-46F3-AE5A-0BD3E6ED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Could Family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C93AF7E-0FB4-487A-AE08-34A6FBE78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7643"/>
              </p:ext>
            </p:extLst>
          </p:nvPr>
        </p:nvGraphicFramePr>
        <p:xfrm>
          <a:off x="1011421" y="2160588"/>
          <a:ext cx="33358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923">
                  <a:extLst>
                    <a:ext uri="{9D8B030D-6E8A-4147-A177-3AD203B41FA5}">
                      <a16:colId xmlns:a16="http://schemas.microsoft.com/office/drawing/2014/main" val="533011326"/>
                    </a:ext>
                  </a:extLst>
                </a:gridCol>
                <a:gridCol w="1667923">
                  <a:extLst>
                    <a:ext uri="{9D8B030D-6E8A-4147-A177-3AD203B41FA5}">
                      <a16:colId xmlns:a16="http://schemas.microsoft.com/office/drawing/2014/main" val="403824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Clouds Family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Cloud Category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84056782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Low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Cumulus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627576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Cumulonimbus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904080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Stratocumulus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30931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Stratus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12560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Nimbostratus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9798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Middle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Altostratus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24836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Altocumulus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627113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Cirrus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017394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Cirrostratus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6849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Cirrocumulus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7072583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D60C381-60A1-423D-83C4-92DD9720A1F7}"/>
              </a:ext>
            </a:extLst>
          </p:cNvPr>
          <p:cNvSpPr txBox="1"/>
          <p:nvPr/>
        </p:nvSpPr>
        <p:spPr>
          <a:xfrm>
            <a:off x="4975668" y="2160588"/>
            <a:ext cx="3462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Low cloud:</a:t>
            </a:r>
          </a:p>
          <a:p>
            <a:r>
              <a:rPr lang="en-US" altLang="zh-CN" dirty="0"/>
              <a:t>Height &lt;= 2000m</a:t>
            </a:r>
          </a:p>
          <a:p>
            <a:endParaRPr lang="en-US" altLang="zh-CN" dirty="0"/>
          </a:p>
          <a:p>
            <a:r>
              <a:rPr lang="en-US" altLang="zh-CN" dirty="0"/>
              <a:t>Middle could:</a:t>
            </a:r>
          </a:p>
          <a:p>
            <a:r>
              <a:rPr lang="en-US" altLang="zh-CN" dirty="0"/>
              <a:t>2000m &lt; Height &lt;= 5000m</a:t>
            </a:r>
          </a:p>
          <a:p>
            <a:endParaRPr lang="en-US" altLang="zh-CN" dirty="0"/>
          </a:p>
          <a:p>
            <a:r>
              <a:rPr lang="en-US" altLang="zh-CN" dirty="0"/>
              <a:t>Hight could:</a:t>
            </a:r>
          </a:p>
          <a:p>
            <a:r>
              <a:rPr lang="en-US" altLang="zh-CN" dirty="0"/>
              <a:t>5000m &lt; Height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96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ED285-A852-4C07-951C-431C9EE9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Binocular Camera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E586989-9149-4575-A99F-006E95890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156" y="2724944"/>
            <a:ext cx="6943725" cy="2752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8273FE6-99F8-456A-B5A5-6AC062831CAA}"/>
              </a:ext>
            </a:extLst>
          </p:cNvPr>
          <p:cNvSpPr txBox="1"/>
          <p:nvPr/>
        </p:nvSpPr>
        <p:spPr>
          <a:xfrm>
            <a:off x="2771953" y="1930400"/>
            <a:ext cx="301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independent lenses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08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36367C-096A-435A-93F1-6EE87509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822AA0F-A4C5-468C-9C0E-1F8F0083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77" y="2160588"/>
            <a:ext cx="5841294" cy="38814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2B8CDB5-66E1-4D28-8F8E-9CE1CD0F057F}"/>
              </a:ext>
            </a:extLst>
          </p:cNvPr>
          <p:cNvSpPr txBox="1"/>
          <p:nvPr/>
        </p:nvSpPr>
        <p:spPr>
          <a:xfrm>
            <a:off x="6293182" y="2782669"/>
            <a:ext cx="341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Using math formula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7CFCEF-E959-4040-A360-53918FFC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82" y="3429000"/>
            <a:ext cx="2225472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86491-6D88-422A-B188-4CA98503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Error Between Real and Measure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1B24ACA-E9C1-45A5-BA0C-026433FD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52" y="2603489"/>
            <a:ext cx="5757905" cy="2995634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D5A2D70-C16A-44AC-8DD5-5EAB7030BDF2}"/>
              </a:ext>
            </a:extLst>
          </p:cNvPr>
          <p:cNvSpPr txBox="1"/>
          <p:nvPr/>
        </p:nvSpPr>
        <p:spPr>
          <a:xfrm>
            <a:off x="6096000" y="2509733"/>
            <a:ext cx="379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Line: Real height</a:t>
            </a:r>
          </a:p>
          <a:p>
            <a:r>
              <a:rPr lang="en-US" altLang="zh-CN" dirty="0"/>
              <a:t>(laser measurement)</a:t>
            </a:r>
          </a:p>
          <a:p>
            <a:r>
              <a:rPr lang="en-US" altLang="zh-CN" dirty="0"/>
              <a:t>Points: Our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649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3D80B6-745B-4D2A-AC5B-E7B44468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Height Map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0317641-9639-403E-95CE-BE597C301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307" y="2160588"/>
            <a:ext cx="7953424" cy="3881437"/>
          </a:xfrm>
        </p:spPr>
      </p:pic>
    </p:spTree>
    <p:extLst>
      <p:ext uri="{BB962C8B-B14F-4D97-AF65-F5344CB8AC3E}">
        <p14:creationId xmlns:p14="http://schemas.microsoft.com/office/powerpoint/2010/main" val="106981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B31DB-243F-4D6E-9F7A-762619E7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4DDE22-5ECB-4C7B-B071-C98DFD45D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4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9B711-B6A8-457E-B826-D13E6960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Get Special Points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1799245-6C42-4079-ABA1-BDC8DC21E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500" y="2160588"/>
            <a:ext cx="5030120" cy="38814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7C6DD1D-2954-4D4F-BD72-24A38E687E8E}"/>
              </a:ext>
            </a:extLst>
          </p:cNvPr>
          <p:cNvSpPr txBox="1"/>
          <p:nvPr/>
        </p:nvSpPr>
        <p:spPr>
          <a:xfrm>
            <a:off x="6343290" y="4368947"/>
            <a:ext cx="399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 subpixel detection the edge points</a:t>
            </a:r>
          </a:p>
          <a:p>
            <a:endParaRPr lang="en-US" altLang="zh-CN" dirty="0"/>
          </a:p>
          <a:p>
            <a:r>
              <a:rPr lang="en-US" altLang="zh-CN" dirty="0"/>
              <a:t>(The red points is what we got)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5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D1329-5F91-4438-B5BF-B43444B5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Classification Module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444AFB2-A594-425C-8CF1-4D7D88BF7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70" y="1703629"/>
            <a:ext cx="3806540" cy="2782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987459-5228-4168-9D3F-03714D00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05" y="2117242"/>
            <a:ext cx="3927201" cy="27820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F4038-51D2-47B1-9C8D-FC9231DF6EB4}"/>
              </a:ext>
            </a:extLst>
          </p:cNvPr>
          <p:cNvSpPr txBox="1"/>
          <p:nvPr/>
        </p:nvSpPr>
        <p:spPr>
          <a:xfrm>
            <a:off x="7154173" y="3727651"/>
            <a:ext cx="2806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 plenty of this extract cloud pictures training our module. </a:t>
            </a:r>
          </a:p>
          <a:p>
            <a:r>
              <a:rPr lang="en-US" altLang="zh-CN" dirty="0"/>
              <a:t>(We have nearly 6,000 pictures now)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DF705D-32EA-4E9B-AB2C-EC2FB92ED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644" y="2563724"/>
            <a:ext cx="4365056" cy="27200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B66A6A-FA5F-492C-8CFB-E6DA3031F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464" y="3167689"/>
            <a:ext cx="3867621" cy="26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9355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126</Words>
  <Application>Microsoft Office PowerPoint</Application>
  <PresentationFormat>宽屏</PresentationFormat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平面</vt:lpstr>
      <vt:lpstr>Computer Assistance Cloud Classification</vt:lpstr>
      <vt:lpstr>Could Family</vt:lpstr>
      <vt:lpstr>Binocular Camera</vt:lpstr>
      <vt:lpstr>Method </vt:lpstr>
      <vt:lpstr>The Error Between Real and Measure</vt:lpstr>
      <vt:lpstr>3D Height Map</vt:lpstr>
      <vt:lpstr>Future Works</vt:lpstr>
      <vt:lpstr>Get Special Points</vt:lpstr>
      <vt:lpstr>Training Classification Module</vt:lpstr>
      <vt:lpstr>Classification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assistance Cloud Classification</dc:title>
  <dc:creator>孟阳 赵</dc:creator>
  <cp:lastModifiedBy>孟阳 赵</cp:lastModifiedBy>
  <cp:revision>15</cp:revision>
  <dcterms:created xsi:type="dcterms:W3CDTF">2019-04-07T03:32:02Z</dcterms:created>
  <dcterms:modified xsi:type="dcterms:W3CDTF">2019-04-09T19:48:18Z</dcterms:modified>
</cp:coreProperties>
</file>